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6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7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8.xml" ContentType="application/vnd.openxmlformats-officedocument.theme+xml"/>
  <Override PartName="/ppt/tags/tag1.xml" ContentType="application/vnd.openxmlformats-officedocument.presentationml.tags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6"/>
    <p:sldMasterId id="2147483704" r:id="rId7"/>
    <p:sldMasterId id="2147483750" r:id="rId8"/>
    <p:sldMasterId id="2147483800" r:id="rId9"/>
    <p:sldMasterId id="2147483817" r:id="rId10"/>
    <p:sldMasterId id="2147483844" r:id="rId11"/>
    <p:sldMasterId id="2147483863" r:id="rId12"/>
    <p:sldMasterId id="2147483880" r:id="rId13"/>
  </p:sldMasterIdLst>
  <p:notesMasterIdLst>
    <p:notesMasterId r:id="rId24"/>
  </p:notesMasterIdLst>
  <p:sldIdLst>
    <p:sldId id="373" r:id="rId14"/>
    <p:sldId id="315" r:id="rId15"/>
    <p:sldId id="306" r:id="rId16"/>
    <p:sldId id="370" r:id="rId17"/>
    <p:sldId id="619" r:id="rId18"/>
    <p:sldId id="341" r:id="rId19"/>
    <p:sldId id="349" r:id="rId20"/>
    <p:sldId id="345" r:id="rId21"/>
    <p:sldId id="371" r:id="rId22"/>
    <p:sldId id="3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9930" autoAdjust="0"/>
  </p:normalViewPr>
  <p:slideViewPr>
    <p:cSldViewPr snapToGrid="0">
      <p:cViewPr varScale="1">
        <p:scale>
          <a:sx n="104" d="100"/>
          <a:sy n="104" d="100"/>
        </p:scale>
        <p:origin x="7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Master" Target="slideMasters/slideMaster8.xml"/><Relationship Id="rId18" Type="http://schemas.openxmlformats.org/officeDocument/2006/relationships/slide" Target="slides/slide5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8.xml"/><Relationship Id="rId7" Type="http://schemas.openxmlformats.org/officeDocument/2006/relationships/slideMaster" Target="slideMasters/slideMaster2.xml"/><Relationship Id="rId12" Type="http://schemas.openxmlformats.org/officeDocument/2006/relationships/slideMaster" Target="slideMasters/slideMaster7.xml"/><Relationship Id="rId17" Type="http://schemas.openxmlformats.org/officeDocument/2006/relationships/slide" Target="slides/slide4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6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1E267-6EB4-4BAD-8A01-F66E48F1865D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EF619-CCFD-47CE-B46F-B13FAD99A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25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583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A12B6-590A-4892-9EF9-E88D5BC1AD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69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24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2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80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3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0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4846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328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.bin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5692890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02095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5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566673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58903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873285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7684" y="963482"/>
            <a:ext cx="11655078" cy="56129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745">
                <a:solidFill>
                  <a:schemeClr val="tx2"/>
                </a:solidFill>
              </a:defRPr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810332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887516-5404-4D65-815F-4D6F8F24CA8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AA577C-AA69-440E-93ED-785F0922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241" y="289513"/>
            <a:ext cx="5294286" cy="899665"/>
          </a:xfrm>
        </p:spPr>
        <p:txBody>
          <a:bodyPr/>
          <a:lstStyle>
            <a:lvl1pPr>
              <a:defRPr sz="392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0E1E1A-D76F-4736-84AB-EA6B84743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5241" y="1747838"/>
            <a:ext cx="5294285" cy="395814"/>
          </a:xfrm>
        </p:spPr>
        <p:txBody>
          <a:bodyPr/>
          <a:lstStyle>
            <a:lvl1pPr marL="0" marR="0" indent="0" algn="l" defTabSz="91422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400"/>
              </a:spcAft>
              <a:buClrTx/>
              <a:buSzPct val="90000"/>
              <a:buFont typeface="Arial" pitchFamily="34" charset="0"/>
              <a:buNone/>
              <a:tabLst/>
              <a:defRPr lang="en-US" sz="1372" kern="1200" spc="9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388713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E3F1-5A51-4B35-B9B4-F3830936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216" y="289513"/>
            <a:ext cx="6421864" cy="899665"/>
          </a:xfrm>
        </p:spPr>
        <p:txBody>
          <a:bodyPr/>
          <a:lstStyle>
            <a:lvl1pPr>
              <a:defRPr lang="en-US" sz="3529" b="0" kern="1200" cap="none" spc="-1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02D8466-407C-4220-B6A8-8C189F42E00B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" y="0"/>
            <a:ext cx="530244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2284D3-DBDC-495E-984E-DA902FB7B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3217" y="1661166"/>
            <a:ext cx="6421863" cy="817794"/>
          </a:xfrm>
        </p:spPr>
        <p:txBody>
          <a:bodyPr/>
          <a:lstStyle>
            <a:lvl1pPr marL="0" indent="0">
              <a:spcBef>
                <a:spcPts val="1765"/>
              </a:spcBef>
              <a:spcAft>
                <a:spcPts val="588"/>
              </a:spcAft>
              <a:buNone/>
              <a:defRPr sz="196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588"/>
              </a:spcAft>
              <a:buNone/>
              <a:defRPr lang="en-US" sz="1568" kern="1200" spc="8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>
              <a:defRPr sz="1176"/>
            </a:lvl3pPr>
            <a:lvl4pPr>
              <a:defRPr sz="1078"/>
            </a:lvl4pPr>
            <a:lvl5pPr>
              <a:defRPr sz="1078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30036209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CD934D-D19B-459D-8517-C593E83402E3}"/>
              </a:ext>
            </a:extLst>
          </p:cNvPr>
          <p:cNvSpPr/>
          <p:nvPr userDrawn="1"/>
        </p:nvSpPr>
        <p:spPr bwMode="auto">
          <a:xfrm>
            <a:off x="-1" y="0"/>
            <a:ext cx="4944533" cy="6858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BFFFD4-D3B4-4252-95D9-B98FB4384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64" y="156952"/>
            <a:ext cx="4648722" cy="1592480"/>
          </a:xfrm>
          <a:noFill/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kumimoji="0" lang="en-US" sz="2200" i="0" u="none" strike="noStrike" cap="all" spc="300" normalizeH="0">
                <a:solidFill>
                  <a:srgbClr val="FFFFFF"/>
                </a:solidFill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marL="0" marR="0" lvl="0" indent="0" defTabSz="914367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62C0FC-9202-4B12-A4AE-85A64FB924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764" y="2060310"/>
            <a:ext cx="4648722" cy="4268132"/>
          </a:xfrm>
        </p:spPr>
        <p:txBody>
          <a:bodyPr lIns="91440" tIns="45720" rIns="91440" bIns="45720"/>
          <a:lstStyle>
            <a:lvl1pPr marL="0" indent="0">
              <a:spcBef>
                <a:spcPts val="1200"/>
              </a:spcBef>
              <a:buNone/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173038" indent="-115888">
              <a:defRPr sz="1200">
                <a:solidFill>
                  <a:schemeClr val="bg1"/>
                </a:solidFill>
              </a:defRPr>
            </a:lvl2pPr>
            <a:lvl3pPr marL="400050" indent="-115888">
              <a:defRPr sz="1100">
                <a:solidFill>
                  <a:schemeClr val="bg1"/>
                </a:solidFill>
              </a:defRPr>
            </a:lvl3pPr>
            <a:lvl4pPr marL="800100" indent="-223838">
              <a:defRPr sz="1050">
                <a:solidFill>
                  <a:schemeClr val="bg1"/>
                </a:solidFill>
              </a:defRPr>
            </a:lvl4pPr>
            <a:lvl5pPr marL="1028700" indent="-223838"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7177336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704911"/>
            <a:ext cx="11653523" cy="8494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4800" cap="all" spc="8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04417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321151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t="10319" r="5524" b="10319"/>
          <a:stretch/>
        </p:blipFill>
        <p:spPr>
          <a:xfrm>
            <a:off x="0" y="2656114"/>
            <a:ext cx="4206970" cy="16823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54093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05" name="Group 104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6" name="Freeform: Shape 105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0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1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814864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04" name="Group 103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5" name="Freeform: Shape 104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7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0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1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103058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8813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105" name="Group 104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6" name="Freeform: Shape 105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1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7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921670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695519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880525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216081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261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791536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786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90446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44252303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1973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371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360793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205711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533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9747062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00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296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204269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2271" y="0"/>
            <a:ext cx="12204269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896061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88767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33057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1970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47604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6343807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1685089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35293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25775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33188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782840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613642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EE01251-1F2C-4A44-BC63-0FD8C1CC2632}"/>
              </a:ext>
            </a:extLst>
          </p:cNvPr>
          <p:cNvSpPr>
            <a:spLocks noGrp="1"/>
          </p:cNvSpPr>
          <p:nvPr>
            <p:ph type="title"/>
            <p:extLst/>
          </p:nvPr>
        </p:nvSpPr>
        <p:spPr>
          <a:xfrm>
            <a:off x="269239" y="2638808"/>
            <a:ext cx="11653523" cy="932563"/>
          </a:xfr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5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303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525970-B167-4135-A23D-204633B6093D}"/>
              </a:ext>
            </a:extLst>
          </p:cNvPr>
          <p:cNvSpPr/>
          <p:nvPr userDrawn="1"/>
        </p:nvSpPr>
        <p:spPr>
          <a:xfrm>
            <a:off x="613458" y="3239351"/>
            <a:ext cx="1431995" cy="535531"/>
          </a:xfrm>
          <a:prstGeom prst="rect">
            <a:avLst/>
          </a:prstGeom>
        </p:spPr>
        <p:txBody>
          <a:bodyPr wrap="none" lIns="146304" rIns="146304">
            <a:spAutoFit/>
          </a:bodyPr>
          <a:lstStyle/>
          <a:p>
            <a:pPr lvl="0" defTabSz="914016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3200" dirty="0">
                <a:solidFill>
                  <a:srgbClr val="FFFFFF"/>
                </a:solidFill>
                <a:latin typeface="Segoe UI Light"/>
              </a:rPr>
              <a:t>DEMO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848BCF-E761-4EB7-ADF2-D442D947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3774882"/>
            <a:ext cx="10967404" cy="899665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395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38241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24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204269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2271" y="0"/>
            <a:ext cx="12204269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38152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19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38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3204890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blu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801886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584735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258273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962719"/>
            <a:ext cx="11653523" cy="9325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54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4471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516394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t="10319" r="5524" b="10319"/>
          <a:stretch/>
        </p:blipFill>
        <p:spPr>
          <a:xfrm>
            <a:off x="0" y="2656114"/>
            <a:ext cx="4206970" cy="16823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662748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69365-B741-4E17-A9F6-2F9D819B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0" kern="1200" cap="all" spc="80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+mj-lt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938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8219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hit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2920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0281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AC8BA-2822-4268-8012-1AC6D819C040}"/>
              </a:ext>
            </a:extLst>
          </p:cNvPr>
          <p:cNvSpPr/>
          <p:nvPr userDrawn="1"/>
        </p:nvSpPr>
        <p:spPr bwMode="auto">
          <a:xfrm rot="10800000">
            <a:off x="-1" y="0"/>
            <a:ext cx="6075175" cy="6878006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59978A-B6A8-4DF2-BAFD-2F541417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6" y="2383784"/>
            <a:ext cx="5245984" cy="899665"/>
          </a:xfrm>
        </p:spPr>
        <p:txBody>
          <a:bodyPr/>
          <a:lstStyle>
            <a:lvl1pPr>
              <a:defRPr lang="en-US" sz="3200" kern="0" spc="49" dirty="0">
                <a:solidFill>
                  <a:sysClr val="windowText" lastClr="000000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C8F30-DABB-468B-9E5B-AE6522F33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9096" y="3633930"/>
            <a:ext cx="4488274" cy="175124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/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400"/>
            </a:lvl3pPr>
            <a:lvl4pPr marL="0" indent="0">
              <a:spcAft>
                <a:spcPts val="600"/>
              </a:spcAft>
              <a:buNone/>
              <a:defRPr sz="1400"/>
            </a:lvl4pPr>
            <a:lvl5pPr marL="0" indent="0">
              <a:spcAft>
                <a:spcPts val="600"/>
              </a:spcAft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45F05-2A5C-4361-934C-961107DD4FBC}"/>
              </a:ext>
            </a:extLst>
          </p:cNvPr>
          <p:cNvCxnSpPr>
            <a:cxnSpLocks/>
          </p:cNvCxnSpPr>
          <p:nvPr userDrawn="1"/>
        </p:nvCxnSpPr>
        <p:spPr>
          <a:xfrm flipH="1">
            <a:off x="6679096" y="3510463"/>
            <a:ext cx="4488274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85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78916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20772" y="2291365"/>
            <a:ext cx="10249783" cy="10096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29379" y="4403248"/>
            <a:ext cx="10933243" cy="2163685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98736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786965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 believe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7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7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7763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2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47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47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5692890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02095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5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448108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786965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 believe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7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7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941164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717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  <p:bldP spid="7" grpId="2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9388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60350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476162"/>
            <a:ext cx="4853745" cy="2882136"/>
          </a:xfrm>
        </p:spPr>
        <p:txBody>
          <a:bodyPr wrap="square">
            <a:spAutoFit/>
          </a:bodyPr>
          <a:lstStyle>
            <a:lvl1pPr marL="0" indent="0">
              <a:spcAft>
                <a:spcPts val="1200"/>
              </a:spcAft>
              <a:buNone/>
              <a:defRPr/>
            </a:lvl1pPr>
            <a:lvl2pPr marL="0" indent="0">
              <a:spcAft>
                <a:spcPts val="1200"/>
              </a:spcAft>
              <a:buNone/>
              <a:defRPr/>
            </a:lvl2pPr>
            <a:lvl3pPr marL="0" indent="0">
              <a:spcAft>
                <a:spcPts val="1200"/>
              </a:spcAft>
              <a:buNone/>
              <a:defRPr/>
            </a:lvl3pPr>
            <a:lvl4pPr marL="0" indent="0">
              <a:spcAft>
                <a:spcPts val="1200"/>
              </a:spcAft>
              <a:buNone/>
              <a:defRPr/>
            </a:lvl4pPr>
            <a:lvl5pPr marL="0" indent="0"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70E33-7C3C-427A-98BD-06DE2C4E9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875" y="949325"/>
            <a:ext cx="6035040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224096" indent="0">
              <a:buNone/>
              <a:defRPr/>
            </a:lvl2pPr>
            <a:lvl3pPr marL="448193" indent="0">
              <a:buNone/>
              <a:defRPr/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9711C-15CB-4A9F-85D2-154DA23B09EA}"/>
              </a:ext>
            </a:extLst>
          </p:cNvPr>
          <p:cNvSpPr/>
          <p:nvPr userDrawn="1"/>
        </p:nvSpPr>
        <p:spPr bwMode="auto">
          <a:xfrm>
            <a:off x="6400800" y="-3843"/>
            <a:ext cx="5791200" cy="686184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33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0354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1278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2939418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  <p:bldP spid="7" grpId="2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7762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8635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8373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34561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942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65171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071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B69365-B741-4E17-A9F6-2F9D819B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0" kern="1200" cap="all" spc="80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+mj-lt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301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4985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AC8BA-2822-4268-8012-1AC6D819C040}"/>
              </a:ext>
            </a:extLst>
          </p:cNvPr>
          <p:cNvSpPr/>
          <p:nvPr userDrawn="1"/>
        </p:nvSpPr>
        <p:spPr bwMode="auto">
          <a:xfrm rot="10800000">
            <a:off x="-1" y="0"/>
            <a:ext cx="6075175" cy="6878006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59978A-B6A8-4DF2-BAFD-2F541417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6" y="2383784"/>
            <a:ext cx="5245984" cy="899665"/>
          </a:xfrm>
        </p:spPr>
        <p:txBody>
          <a:bodyPr/>
          <a:lstStyle>
            <a:lvl1pPr>
              <a:defRPr lang="en-US" sz="3200" kern="0" spc="49" dirty="0">
                <a:solidFill>
                  <a:sysClr val="windowText" lastClr="000000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C8F30-DABB-468B-9E5B-AE6522F33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9096" y="3633930"/>
            <a:ext cx="4488274" cy="175124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/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400"/>
            </a:lvl3pPr>
            <a:lvl4pPr marL="0" indent="0">
              <a:spcAft>
                <a:spcPts val="600"/>
              </a:spcAft>
              <a:buNone/>
              <a:defRPr sz="1400"/>
            </a:lvl4pPr>
            <a:lvl5pPr marL="0" indent="0">
              <a:spcAft>
                <a:spcPts val="600"/>
              </a:spcAft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45F05-2A5C-4361-934C-961107DD4FBC}"/>
              </a:ext>
            </a:extLst>
          </p:cNvPr>
          <p:cNvCxnSpPr>
            <a:cxnSpLocks/>
          </p:cNvCxnSpPr>
          <p:nvPr userDrawn="1"/>
        </p:nvCxnSpPr>
        <p:spPr>
          <a:xfrm flipH="1">
            <a:off x="6679096" y="3510463"/>
            <a:ext cx="4488274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60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7349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84592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20772" y="2291365"/>
            <a:ext cx="10249783" cy="10096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29379" y="4403248"/>
            <a:ext cx="10933243" cy="2163685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139647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819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83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374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617211" y="-219239"/>
            <a:ext cx="7816195" cy="7077239"/>
          </a:xfrm>
          <a:prstGeom prst="rect">
            <a:avLst/>
          </a:prstGeom>
          <a:gradFill flip="none" rotWithShape="1">
            <a:gsLst>
              <a:gs pos="0">
                <a:srgbClr val="02050D"/>
              </a:gs>
              <a:gs pos="100000">
                <a:srgbClr val="02050D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354061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08056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60350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476162"/>
            <a:ext cx="4853745" cy="2882136"/>
          </a:xfrm>
        </p:spPr>
        <p:txBody>
          <a:bodyPr wrap="square">
            <a:spAutoFit/>
          </a:bodyPr>
          <a:lstStyle>
            <a:lvl1pPr marL="0" indent="0">
              <a:spcAft>
                <a:spcPts val="1200"/>
              </a:spcAft>
              <a:buNone/>
              <a:defRPr/>
            </a:lvl1pPr>
            <a:lvl2pPr marL="0" indent="0">
              <a:spcAft>
                <a:spcPts val="1200"/>
              </a:spcAft>
              <a:buNone/>
              <a:defRPr/>
            </a:lvl2pPr>
            <a:lvl3pPr marL="0" indent="0">
              <a:spcAft>
                <a:spcPts val="1200"/>
              </a:spcAft>
              <a:buNone/>
              <a:defRPr/>
            </a:lvl3pPr>
            <a:lvl4pPr marL="0" indent="0">
              <a:spcAft>
                <a:spcPts val="1200"/>
              </a:spcAft>
              <a:buNone/>
              <a:defRPr/>
            </a:lvl4pPr>
            <a:lvl5pPr marL="0" indent="0"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70E33-7C3C-427A-98BD-06DE2C4E9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875" y="949325"/>
            <a:ext cx="6035040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224096" indent="0">
              <a:buNone/>
              <a:defRPr/>
            </a:lvl2pPr>
            <a:lvl3pPr marL="448193" indent="0">
              <a:buNone/>
              <a:defRPr/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9711C-15CB-4A9F-85D2-154DA23B09EA}"/>
              </a:ext>
            </a:extLst>
          </p:cNvPr>
          <p:cNvSpPr/>
          <p:nvPr userDrawn="1"/>
        </p:nvSpPr>
        <p:spPr bwMode="auto">
          <a:xfrm>
            <a:off x="6400800" y="-3843"/>
            <a:ext cx="5791200" cy="686184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39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15928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0"/>
            <a:ext cx="6350513" cy="1831739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28011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24776" y="1707780"/>
            <a:ext cx="5600305" cy="1798544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765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729107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0"/>
            <a:ext cx="11003610" cy="1798544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765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832652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1"/>
            <a:ext cx="6350513" cy="1907181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spcAft>
                <a:spcPts val="588"/>
              </a:spcAft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11460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6350512" cy="89966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1"/>
            <a:ext cx="6350513" cy="1907181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spcAft>
                <a:spcPts val="588"/>
              </a:spcAft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97732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696031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991537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6956488" cy="1997712"/>
          </a:xfrm>
        </p:spPr>
        <p:txBody>
          <a:bodyPr wrap="square"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95958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286766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450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18711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54445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269114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1835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46261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996004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0359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31791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9913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11595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30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109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389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151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1080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12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3143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40081" y="2292040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649800" cy="148470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0081" y="3497048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0081" y="4702054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88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527901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61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037853"/>
            <a:ext cx="11655840" cy="6699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3529" b="0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6533" y="1860034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tx2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14421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7462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 userDrawn="1"/>
        </p:nvSpPr>
        <p:spPr bwMode="auto">
          <a:xfrm>
            <a:off x="0" y="6335586"/>
            <a:ext cx="12192000" cy="5224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9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0" name="Freeform 539"/>
          <p:cNvSpPr>
            <a:spLocks noChangeAspect="1"/>
          </p:cNvSpPr>
          <p:nvPr userDrawn="1"/>
        </p:nvSpPr>
        <p:spPr bwMode="auto">
          <a:xfrm>
            <a:off x="9120902" y="5975156"/>
            <a:ext cx="1929367" cy="106089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9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181" name="Group 180"/>
          <p:cNvGrpSpPr/>
          <p:nvPr userDrawn="1"/>
        </p:nvGrpSpPr>
        <p:grpSpPr>
          <a:xfrm>
            <a:off x="9154998" y="6227209"/>
            <a:ext cx="1788758" cy="758621"/>
            <a:chOff x="4494770" y="2621197"/>
            <a:chExt cx="3127126" cy="1326043"/>
          </a:xfrm>
        </p:grpSpPr>
        <p:sp>
          <p:nvSpPr>
            <p:cNvPr id="182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90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6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98" name="Group 197"/>
          <p:cNvGrpSpPr/>
          <p:nvPr userDrawn="1"/>
        </p:nvGrpSpPr>
        <p:grpSpPr>
          <a:xfrm rot="16200000">
            <a:off x="2633733" y="3843615"/>
            <a:ext cx="178877" cy="5446342"/>
            <a:chOff x="9312007" y="34787"/>
            <a:chExt cx="1212906" cy="3143923"/>
          </a:xfrm>
        </p:grpSpPr>
        <p:sp>
          <p:nvSpPr>
            <p:cNvPr id="199" name="Bent Arrow 198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Bent Arrow 199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1" name="Bent Arrow 200"/>
          <p:cNvSpPr/>
          <p:nvPr userDrawn="1"/>
        </p:nvSpPr>
        <p:spPr bwMode="auto">
          <a:xfrm>
            <a:off x="5574503" y="6689583"/>
            <a:ext cx="3745038" cy="160320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Bent Arrow 201"/>
          <p:cNvSpPr/>
          <p:nvPr userDrawn="1"/>
        </p:nvSpPr>
        <p:spPr bwMode="auto">
          <a:xfrm rot="10800000" flipH="1">
            <a:off x="2009389" y="5731459"/>
            <a:ext cx="7689670" cy="743033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Bent Arrow 202"/>
          <p:cNvSpPr/>
          <p:nvPr userDrawn="1"/>
        </p:nvSpPr>
        <p:spPr bwMode="auto">
          <a:xfrm rot="10800000">
            <a:off x="11003730" y="6312003"/>
            <a:ext cx="695373" cy="26086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5" name="Bent Arrow 204"/>
          <p:cNvSpPr/>
          <p:nvPr userDrawn="1"/>
        </p:nvSpPr>
        <p:spPr bwMode="auto">
          <a:xfrm rot="16200000">
            <a:off x="11309973" y="6613545"/>
            <a:ext cx="319235" cy="260825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6" name="Freeform 15"/>
          <p:cNvSpPr>
            <a:spLocks noEditPoints="1"/>
          </p:cNvSpPr>
          <p:nvPr userDrawn="1"/>
        </p:nvSpPr>
        <p:spPr bwMode="auto">
          <a:xfrm>
            <a:off x="4302949" y="6603918"/>
            <a:ext cx="119171" cy="119188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7" name="Freeform 18"/>
          <p:cNvSpPr>
            <a:spLocks/>
          </p:cNvSpPr>
          <p:nvPr userDrawn="1"/>
        </p:nvSpPr>
        <p:spPr bwMode="auto">
          <a:xfrm>
            <a:off x="4344519" y="6468792"/>
            <a:ext cx="36722" cy="121960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8" name="Rectangle 207"/>
          <p:cNvSpPr/>
          <p:nvPr userDrawn="1"/>
        </p:nvSpPr>
        <p:spPr bwMode="auto">
          <a:xfrm>
            <a:off x="-212623" y="6858000"/>
            <a:ext cx="12617246" cy="768473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9" name="Rectangle 208"/>
          <p:cNvSpPr/>
          <p:nvPr userDrawn="1"/>
        </p:nvSpPr>
        <p:spPr bwMode="auto">
          <a:xfrm>
            <a:off x="-384182" y="6088046"/>
            <a:ext cx="384182" cy="768473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4" name="Rectangle 203"/>
          <p:cNvSpPr/>
          <p:nvPr userDrawn="1"/>
        </p:nvSpPr>
        <p:spPr bwMode="auto">
          <a:xfrm>
            <a:off x="0" y="5404123"/>
            <a:ext cx="12192000" cy="9386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/>
          <p:cNvSpPr/>
          <p:nvPr userDrawn="1"/>
        </p:nvSpPr>
        <p:spPr bwMode="auto">
          <a:xfrm>
            <a:off x="0" y="6342794"/>
            <a:ext cx="12192000" cy="515206"/>
          </a:xfrm>
          <a:prstGeom prst="rect">
            <a:avLst/>
          </a:prstGeom>
          <a:solidFill>
            <a:srgbClr val="0078D7">
              <a:alpha val="3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1" name="Picture 210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68139" y="6496726"/>
            <a:ext cx="918197" cy="2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931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3" y="228604"/>
            <a:ext cx="11151917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3" y="1447801"/>
            <a:ext cx="11151917" cy="20520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519250" y="6438437"/>
            <a:ext cx="2750003" cy="128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8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649487" y="6438716"/>
            <a:ext cx="2750003" cy="128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921163" y="6438716"/>
            <a:ext cx="2750003" cy="128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12783-0745-4B45-89C3-4C889D56054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8655116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 Placeholder 1"/>
          <p:cNvSpPr txBox="1">
            <a:spLocks/>
          </p:cNvSpPr>
          <p:nvPr userDrawn="1"/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4B8C21-472C-43AD-8B9F-5964D09AB204}" type="slidenum">
              <a:rPr lang="en-IN" sz="1200" smtClean="0"/>
              <a:pPr/>
              <a:t>‹#›</a:t>
            </a:fld>
            <a:endParaRPr lang="en-IN" sz="1200"/>
          </a:p>
        </p:txBody>
      </p:sp>
      <p:sp>
        <p:nvSpPr>
          <p:cNvPr id="192" name="Slide Number Placeholder 2"/>
          <p:cNvSpPr txBox="1">
            <a:spLocks/>
          </p:cNvSpPr>
          <p:nvPr userDrawn="1"/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4B8C21-472C-43AD-8B9F-5964D09AB204}" type="slidenum">
              <a:rPr lang="en-IN" sz="1200" smtClean="0"/>
              <a:pPr/>
              <a:t>‹#›</a:t>
            </a:fld>
            <a:endParaRPr lang="en-IN" sz="120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0" y="-4991"/>
            <a:ext cx="12192000" cy="690790"/>
          </a:xfrm>
        </p:spPr>
        <p:txBody>
          <a:bodyPr>
            <a:normAutofit/>
          </a:bodyPr>
          <a:lstStyle>
            <a:lvl1pPr marL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</a:defRPr>
            </a:lvl1pPr>
          </a:lstStyle>
          <a:p>
            <a:pPr marL="0" lvl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sz="4400" spc="0">
                <a:ln>
                  <a:noFill/>
                </a:ln>
                <a:solidFill>
                  <a:srgbClr val="000000"/>
                </a:solidFill>
                <a:latin typeface="Segoe UI Light" panose="020B0502040204020203" pitchFamily="34" charset="0"/>
                <a:cs typeface="+mn-cs"/>
              </a:rPr>
              <a:t>Master Title 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+mn-cs"/>
              </a:rPr>
              <a:t>| </a:t>
            </a:r>
            <a:r>
              <a:rPr lang="en-US" sz="4400" b="0" kern="1200" cap="none" spc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+mn-cs"/>
              </a:rPr>
              <a:t>Sub-Title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9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177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3624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584068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3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3" y="2914177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1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1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3" y="2059075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09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39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3" y="1203973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7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7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3" y="348871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5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1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3" y="6334585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1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49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3" y="5479483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7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7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3" y="4624381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5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5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3" y="3769279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3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521518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457448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71" y="291107"/>
            <a:ext cx="11546397" cy="5992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02760"/>
            <a:ext cx="11653523" cy="188038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847363" y="6589034"/>
            <a:ext cx="1344637" cy="2689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FD3EB-6E92-49B7-9A3C-D26FC9804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5907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97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8707A-FE38-4F53-9F99-D18ECCBF0EDF}"/>
              </a:ext>
            </a:extLst>
          </p:cNvPr>
          <p:cNvSpPr/>
          <p:nvPr userDrawn="1"/>
        </p:nvSpPr>
        <p:spPr bwMode="auto">
          <a:xfrm>
            <a:off x="-20173" y="-1"/>
            <a:ext cx="12212173" cy="23756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513"/>
            <a:ext cx="11662784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9E0EA0-8D6E-4590-9148-D98C2F03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6" y="1117461"/>
            <a:ext cx="11922123" cy="98796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>
                <a:solidFill>
                  <a:schemeClr val="bg1"/>
                </a:solidFill>
              </a:defRPr>
            </a:lvl1pPr>
            <a:lvl2pPr marL="224053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376AC-ED51-4E76-B89C-5B54E5AAF0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97406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93871F8-E8F5-4A32-8A74-A377B142F6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35064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2C3E02-CE73-4ECA-93F4-9A28E3166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2722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118543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3876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71" y="80690"/>
            <a:ext cx="1317744" cy="123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89630" rIns="89630" bIns="8963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75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98B05B-806C-4FBD-8773-56BD1EF0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978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7071-2CE3-4EE3-8C29-2D915DE78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773108-B586-46FE-8001-6541E36726E2}"/>
              </a:ext>
            </a:extLst>
          </p:cNvPr>
          <p:cNvGrpSpPr/>
          <p:nvPr userDrawn="1"/>
        </p:nvGrpSpPr>
        <p:grpSpPr>
          <a:xfrm>
            <a:off x="1463933" y="1626536"/>
            <a:ext cx="8402940" cy="4263966"/>
            <a:chOff x="1463933" y="1626535"/>
            <a:chExt cx="8402940" cy="4263966"/>
          </a:xfrm>
          <a:solidFill>
            <a:schemeClr val="bg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560209-0B17-4019-AF87-E675865BF355}"/>
                </a:ext>
              </a:extLst>
            </p:cNvPr>
            <p:cNvSpPr/>
            <p:nvPr/>
          </p:nvSpPr>
          <p:spPr bwMode="auto">
            <a:xfrm>
              <a:off x="1598965" y="1626535"/>
              <a:ext cx="8267908" cy="42639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ight Bracket 4">
              <a:extLst>
                <a:ext uri="{FF2B5EF4-FFF2-40B4-BE49-F238E27FC236}">
                  <a16:creationId xmlns:a16="http://schemas.microsoft.com/office/drawing/2014/main" id="{6C964603-7A8B-4518-AC18-E736B3ACAAF2}"/>
                </a:ext>
              </a:extLst>
            </p:cNvPr>
            <p:cNvSpPr/>
            <p:nvPr/>
          </p:nvSpPr>
          <p:spPr>
            <a:xfrm>
              <a:off x="1463933" y="1626535"/>
              <a:ext cx="52618" cy="4114800"/>
            </a:xfrm>
            <a:prstGeom prst="rightBracket">
              <a:avLst/>
            </a:prstGeom>
            <a:grpFill/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6D374F3-6EC0-4D2B-AB2B-09686ADCFF6F}"/>
              </a:ext>
            </a:extLst>
          </p:cNvPr>
          <p:cNvGrpSpPr/>
          <p:nvPr userDrawn="1"/>
        </p:nvGrpSpPr>
        <p:grpSpPr>
          <a:xfrm>
            <a:off x="255026" y="1708982"/>
            <a:ext cx="1087157" cy="961394"/>
            <a:chOff x="255025" y="1708982"/>
            <a:chExt cx="1087157" cy="961394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3611954-2E0D-46C1-A49E-FD0FD39537A0}"/>
                </a:ext>
              </a:extLst>
            </p:cNvPr>
            <p:cNvSpPr txBox="1"/>
            <p:nvPr/>
          </p:nvSpPr>
          <p:spPr>
            <a:xfrm>
              <a:off x="255025" y="2326949"/>
              <a:ext cx="1087157" cy="343427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algn="ctr" defTabSz="932418">
                <a:defRPr/>
              </a:pPr>
              <a:r>
                <a:rPr lang="en-US" sz="8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SENSORS AND IOT</a:t>
              </a:r>
            </a:p>
            <a:p>
              <a:pPr algn="ctr" defTabSz="932418">
                <a:defRPr/>
              </a:pPr>
              <a:r>
                <a:rPr lang="en-US" sz="8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(UNSTRUCTURED)</a:t>
              </a: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FF88576-8520-44A1-94DF-A821E4A52E42}"/>
                </a:ext>
              </a:extLst>
            </p:cNvPr>
            <p:cNvGrpSpPr/>
            <p:nvPr/>
          </p:nvGrpSpPr>
          <p:grpSpPr>
            <a:xfrm>
              <a:off x="371360" y="1708982"/>
              <a:ext cx="854487" cy="632758"/>
              <a:chOff x="10141337" y="3202590"/>
              <a:chExt cx="1753007" cy="1298123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CF042403-BA51-4B45-A3BA-30CFC4FE2C93}"/>
                  </a:ext>
                </a:extLst>
              </p:cNvPr>
              <p:cNvGrpSpPr/>
              <p:nvPr/>
            </p:nvGrpSpPr>
            <p:grpSpPr>
              <a:xfrm>
                <a:off x="10141337" y="3202590"/>
                <a:ext cx="1753007" cy="1194252"/>
                <a:chOff x="7846467" y="4929486"/>
                <a:chExt cx="1534842" cy="1045625"/>
              </a:xfrm>
            </p:grpSpPr>
            <p:sp>
              <p:nvSpPr>
                <p:cNvPr id="215" name="Freeform 74">
                  <a:extLst>
                    <a:ext uri="{FF2B5EF4-FFF2-40B4-BE49-F238E27FC236}">
                      <a16:creationId xmlns:a16="http://schemas.microsoft.com/office/drawing/2014/main" id="{031FB632-41B3-483C-BFA0-21DBD0CBC90D}"/>
                    </a:ext>
                  </a:extLst>
                </p:cNvPr>
                <p:cNvSpPr/>
                <p:nvPr/>
              </p:nvSpPr>
              <p:spPr bwMode="auto">
                <a:xfrm>
                  <a:off x="7846467" y="4941974"/>
                  <a:ext cx="1534842" cy="966112"/>
                </a:xfrm>
                <a:custGeom>
                  <a:avLst/>
                  <a:gdLst>
                    <a:gd name="connsiteX0" fmla="*/ 2240131 w 3865951"/>
                    <a:gd name="connsiteY0" fmla="*/ 0 h 2433435"/>
                    <a:gd name="connsiteX1" fmla="*/ 3431954 w 3865951"/>
                    <a:gd name="connsiteY1" fmla="*/ 1191823 h 2433435"/>
                    <a:gd name="connsiteX2" fmla="*/ 3407740 w 3865951"/>
                    <a:gd name="connsiteY2" fmla="*/ 1432017 h 2433435"/>
                    <a:gd name="connsiteX3" fmla="*/ 3363580 w 3865951"/>
                    <a:gd name="connsiteY3" fmla="*/ 1574277 h 2433435"/>
                    <a:gd name="connsiteX4" fmla="*/ 3436372 w 3865951"/>
                    <a:gd name="connsiteY4" fmla="*/ 1574277 h 2433435"/>
                    <a:gd name="connsiteX5" fmla="*/ 3865951 w 3865951"/>
                    <a:gd name="connsiteY5" fmla="*/ 2003856 h 2433435"/>
                    <a:gd name="connsiteX6" fmla="*/ 3865950 w 3865951"/>
                    <a:gd name="connsiteY6" fmla="*/ 2003856 h 2433435"/>
                    <a:gd name="connsiteX7" fmla="*/ 3436371 w 3865951"/>
                    <a:gd name="connsiteY7" fmla="*/ 2433435 h 2433435"/>
                    <a:gd name="connsiteX8" fmla="*/ 1694384 w 3865951"/>
                    <a:gd name="connsiteY8" fmla="*/ 2433434 h 2433435"/>
                    <a:gd name="connsiteX9" fmla="*/ 770876 w 3865951"/>
                    <a:gd name="connsiteY9" fmla="*/ 2433434 h 2433435"/>
                    <a:gd name="connsiteX10" fmla="*/ 0 w 3865951"/>
                    <a:gd name="connsiteY10" fmla="*/ 1662558 h 2433435"/>
                    <a:gd name="connsiteX11" fmla="*/ 770876 w 3865951"/>
                    <a:gd name="connsiteY11" fmla="*/ 891682 h 2433435"/>
                    <a:gd name="connsiteX12" fmla="*/ 1091130 w 3865951"/>
                    <a:gd name="connsiteY12" fmla="*/ 891682 h 2433435"/>
                    <a:gd name="connsiteX13" fmla="*/ 1141967 w 3865951"/>
                    <a:gd name="connsiteY13" fmla="*/ 727911 h 2433435"/>
                    <a:gd name="connsiteX14" fmla="*/ 2240131 w 3865951"/>
                    <a:gd name="connsiteY14" fmla="*/ 0 h 243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65951" h="2433435">
                      <a:moveTo>
                        <a:pt x="2240131" y="0"/>
                      </a:moveTo>
                      <a:cubicBezTo>
                        <a:pt x="2898357" y="0"/>
                        <a:pt x="3431954" y="533597"/>
                        <a:pt x="3431954" y="1191823"/>
                      </a:cubicBezTo>
                      <a:cubicBezTo>
                        <a:pt x="3431954" y="1274101"/>
                        <a:pt x="3423617" y="1354432"/>
                        <a:pt x="3407740" y="1432017"/>
                      </a:cubicBezTo>
                      <a:lnTo>
                        <a:pt x="3363580" y="1574277"/>
                      </a:lnTo>
                      <a:lnTo>
                        <a:pt x="3436372" y="1574277"/>
                      </a:lnTo>
                      <a:cubicBezTo>
                        <a:pt x="3673622" y="1574277"/>
                        <a:pt x="3865951" y="1766606"/>
                        <a:pt x="3865951" y="2003856"/>
                      </a:cubicBezTo>
                      <a:lnTo>
                        <a:pt x="3865950" y="2003856"/>
                      </a:lnTo>
                      <a:cubicBezTo>
                        <a:pt x="3865950" y="2241106"/>
                        <a:pt x="3673621" y="2433435"/>
                        <a:pt x="3436371" y="2433435"/>
                      </a:cubicBezTo>
                      <a:lnTo>
                        <a:pt x="1694384" y="2433434"/>
                      </a:lnTo>
                      <a:lnTo>
                        <a:pt x="770876" y="2433434"/>
                      </a:lnTo>
                      <a:cubicBezTo>
                        <a:pt x="345133" y="2433434"/>
                        <a:pt x="0" y="2088301"/>
                        <a:pt x="0" y="1662558"/>
                      </a:cubicBezTo>
                      <a:cubicBezTo>
                        <a:pt x="0" y="1236815"/>
                        <a:pt x="345133" y="891682"/>
                        <a:pt x="770876" y="891682"/>
                      </a:cubicBezTo>
                      <a:lnTo>
                        <a:pt x="1091130" y="891682"/>
                      </a:lnTo>
                      <a:lnTo>
                        <a:pt x="1141967" y="727911"/>
                      </a:lnTo>
                      <a:cubicBezTo>
                        <a:pt x="1322896" y="300148"/>
                        <a:pt x="1746462" y="0"/>
                        <a:pt x="2240131" y="0"/>
                      </a:cubicBezTo>
                      <a:close/>
                    </a:path>
                  </a:pathLst>
                </a:custGeom>
                <a:solidFill>
                  <a:srgbClr val="D0E7F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6" name="Freeform 75">
                  <a:extLst>
                    <a:ext uri="{FF2B5EF4-FFF2-40B4-BE49-F238E27FC236}">
                      <a16:creationId xmlns:a16="http://schemas.microsoft.com/office/drawing/2014/main" id="{5A46B538-63A7-41F0-B5A9-32A5E22A7D44}"/>
                    </a:ext>
                  </a:extLst>
                </p:cNvPr>
                <p:cNvSpPr/>
                <p:nvPr/>
              </p:nvSpPr>
              <p:spPr bwMode="auto">
                <a:xfrm flipH="1">
                  <a:off x="8684278" y="5180746"/>
                  <a:ext cx="384116" cy="794365"/>
                </a:xfrm>
                <a:custGeom>
                  <a:avLst/>
                  <a:gdLst>
                    <a:gd name="connsiteX0" fmla="*/ 0 w 384116"/>
                    <a:gd name="connsiteY0" fmla="*/ 0 h 948393"/>
                    <a:gd name="connsiteX1" fmla="*/ 0 w 384116"/>
                    <a:gd name="connsiteY1" fmla="*/ 241347 h 948393"/>
                    <a:gd name="connsiteX2" fmla="*/ 197157 w 384116"/>
                    <a:gd name="connsiteY2" fmla="*/ 241347 h 948393"/>
                    <a:gd name="connsiteX3" fmla="*/ 197157 w 384116"/>
                    <a:gd name="connsiteY3" fmla="*/ 367120 h 948393"/>
                    <a:gd name="connsiteX4" fmla="*/ 384116 w 384116"/>
                    <a:gd name="connsiteY4" fmla="*/ 367120 h 948393"/>
                    <a:gd name="connsiteX5" fmla="*/ 384116 w 384116"/>
                    <a:gd name="connsiteY5" fmla="*/ 948393 h 948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4116" h="948393">
                      <a:moveTo>
                        <a:pt x="0" y="0"/>
                      </a:moveTo>
                      <a:lnTo>
                        <a:pt x="0" y="241347"/>
                      </a:lnTo>
                      <a:lnTo>
                        <a:pt x="197157" y="241347"/>
                      </a:lnTo>
                      <a:lnTo>
                        <a:pt x="197157" y="367120"/>
                      </a:lnTo>
                      <a:lnTo>
                        <a:pt x="384116" y="367120"/>
                      </a:lnTo>
                      <a:lnTo>
                        <a:pt x="384116" y="948393"/>
                      </a:lnTo>
                    </a:path>
                  </a:pathLst>
                </a:custGeom>
                <a:noFill/>
                <a:ln w="19050">
                  <a:solidFill>
                    <a:schemeClr val="bg1"/>
                  </a:solidFill>
                  <a:headEnd type="triangl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50796E74-59F3-455F-B514-9B4EE2644896}"/>
                    </a:ext>
                  </a:extLst>
                </p:cNvPr>
                <p:cNvGrpSpPr/>
                <p:nvPr/>
              </p:nvGrpSpPr>
              <p:grpSpPr>
                <a:xfrm>
                  <a:off x="7945970" y="4929486"/>
                  <a:ext cx="841081" cy="1040471"/>
                  <a:chOff x="7945970" y="4929486"/>
                  <a:chExt cx="841081" cy="1040471"/>
                </a:xfrm>
              </p:grpSpPr>
              <p:sp>
                <p:nvSpPr>
                  <p:cNvPr id="218" name="Freeform 77">
                    <a:extLst>
                      <a:ext uri="{FF2B5EF4-FFF2-40B4-BE49-F238E27FC236}">
                        <a16:creationId xmlns:a16="http://schemas.microsoft.com/office/drawing/2014/main" id="{1417D3BA-C2EF-4695-B6AE-FC3636FEAD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74319" y="4997770"/>
                    <a:ext cx="312732" cy="972187"/>
                  </a:xfrm>
                  <a:custGeom>
                    <a:avLst/>
                    <a:gdLst>
                      <a:gd name="connsiteX0" fmla="*/ 105377 w 312732"/>
                      <a:gd name="connsiteY0" fmla="*/ 0 h 972187"/>
                      <a:gd name="connsiteX1" fmla="*/ 105377 w 312732"/>
                      <a:gd name="connsiteY1" fmla="*/ 169963 h 972187"/>
                      <a:gd name="connsiteX2" fmla="*/ 312732 w 312732"/>
                      <a:gd name="connsiteY2" fmla="*/ 169963 h 972187"/>
                      <a:gd name="connsiteX3" fmla="*/ 312732 w 312732"/>
                      <a:gd name="connsiteY3" fmla="*/ 282138 h 972187"/>
                      <a:gd name="connsiteX4" fmla="*/ 0 w 312732"/>
                      <a:gd name="connsiteY4" fmla="*/ 282138 h 972187"/>
                      <a:gd name="connsiteX5" fmla="*/ 0 w 312732"/>
                      <a:gd name="connsiteY5" fmla="*/ 972187 h 972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2732" h="972187">
                        <a:moveTo>
                          <a:pt x="105377" y="0"/>
                        </a:moveTo>
                        <a:lnTo>
                          <a:pt x="105377" y="169963"/>
                        </a:lnTo>
                        <a:lnTo>
                          <a:pt x="312732" y="169963"/>
                        </a:lnTo>
                        <a:lnTo>
                          <a:pt x="312732" y="282138"/>
                        </a:lnTo>
                        <a:lnTo>
                          <a:pt x="0" y="282138"/>
                        </a:lnTo>
                        <a:lnTo>
                          <a:pt x="0" y="972187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19" name="Freeform 78">
                    <a:extLst>
                      <a:ext uri="{FF2B5EF4-FFF2-40B4-BE49-F238E27FC236}">
                        <a16:creationId xmlns:a16="http://schemas.microsoft.com/office/drawing/2014/main" id="{22362115-5091-4647-A94F-94ED8AF116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45970" y="4929486"/>
                    <a:ext cx="384116" cy="948393"/>
                  </a:xfrm>
                  <a:custGeom>
                    <a:avLst/>
                    <a:gdLst>
                      <a:gd name="connsiteX0" fmla="*/ 0 w 384116"/>
                      <a:gd name="connsiteY0" fmla="*/ 0 h 948393"/>
                      <a:gd name="connsiteX1" fmla="*/ 0 w 384116"/>
                      <a:gd name="connsiteY1" fmla="*/ 241347 h 948393"/>
                      <a:gd name="connsiteX2" fmla="*/ 197157 w 384116"/>
                      <a:gd name="connsiteY2" fmla="*/ 241347 h 948393"/>
                      <a:gd name="connsiteX3" fmla="*/ 197157 w 384116"/>
                      <a:gd name="connsiteY3" fmla="*/ 367120 h 948393"/>
                      <a:gd name="connsiteX4" fmla="*/ 384116 w 384116"/>
                      <a:gd name="connsiteY4" fmla="*/ 367120 h 948393"/>
                      <a:gd name="connsiteX5" fmla="*/ 384116 w 384116"/>
                      <a:gd name="connsiteY5" fmla="*/ 948393 h 948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84116" h="948393">
                        <a:moveTo>
                          <a:pt x="0" y="0"/>
                        </a:moveTo>
                        <a:lnTo>
                          <a:pt x="0" y="241347"/>
                        </a:lnTo>
                        <a:lnTo>
                          <a:pt x="197157" y="241347"/>
                        </a:lnTo>
                        <a:lnTo>
                          <a:pt x="197157" y="367120"/>
                        </a:lnTo>
                        <a:lnTo>
                          <a:pt x="384116" y="367120"/>
                        </a:lnTo>
                        <a:lnTo>
                          <a:pt x="384116" y="948393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220" name="Freeform 79">
                    <a:extLst>
                      <a:ext uri="{FF2B5EF4-FFF2-40B4-BE49-F238E27FC236}">
                        <a16:creationId xmlns:a16="http://schemas.microsoft.com/office/drawing/2014/main" id="{EF9278B9-E1EE-4F46-83BD-9502676738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87203" y="5346230"/>
                    <a:ext cx="145113" cy="589224"/>
                  </a:xfrm>
                  <a:custGeom>
                    <a:avLst/>
                    <a:gdLst>
                      <a:gd name="connsiteX0" fmla="*/ 105377 w 312732"/>
                      <a:gd name="connsiteY0" fmla="*/ 0 h 972187"/>
                      <a:gd name="connsiteX1" fmla="*/ 105377 w 312732"/>
                      <a:gd name="connsiteY1" fmla="*/ 169963 h 972187"/>
                      <a:gd name="connsiteX2" fmla="*/ 312732 w 312732"/>
                      <a:gd name="connsiteY2" fmla="*/ 169963 h 972187"/>
                      <a:gd name="connsiteX3" fmla="*/ 312732 w 312732"/>
                      <a:gd name="connsiteY3" fmla="*/ 282138 h 972187"/>
                      <a:gd name="connsiteX4" fmla="*/ 0 w 312732"/>
                      <a:gd name="connsiteY4" fmla="*/ 282138 h 972187"/>
                      <a:gd name="connsiteX5" fmla="*/ 0 w 312732"/>
                      <a:gd name="connsiteY5" fmla="*/ 972187 h 972187"/>
                      <a:gd name="connsiteX0" fmla="*/ 105378 w 312732"/>
                      <a:gd name="connsiteY0" fmla="*/ 0 h 1269831"/>
                      <a:gd name="connsiteX1" fmla="*/ 105377 w 312732"/>
                      <a:gd name="connsiteY1" fmla="*/ 467607 h 1269831"/>
                      <a:gd name="connsiteX2" fmla="*/ 312732 w 312732"/>
                      <a:gd name="connsiteY2" fmla="*/ 467607 h 1269831"/>
                      <a:gd name="connsiteX3" fmla="*/ 312732 w 312732"/>
                      <a:gd name="connsiteY3" fmla="*/ 579782 h 1269831"/>
                      <a:gd name="connsiteX4" fmla="*/ 0 w 312732"/>
                      <a:gd name="connsiteY4" fmla="*/ 579782 h 1269831"/>
                      <a:gd name="connsiteX5" fmla="*/ 0 w 312732"/>
                      <a:gd name="connsiteY5" fmla="*/ 1269831 h 1269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2732" h="1269831">
                        <a:moveTo>
                          <a:pt x="105378" y="0"/>
                        </a:moveTo>
                        <a:cubicBezTo>
                          <a:pt x="105378" y="155869"/>
                          <a:pt x="105377" y="311738"/>
                          <a:pt x="105377" y="467607"/>
                        </a:cubicBezTo>
                        <a:lnTo>
                          <a:pt x="312732" y="467607"/>
                        </a:lnTo>
                        <a:lnTo>
                          <a:pt x="312732" y="579782"/>
                        </a:lnTo>
                        <a:lnTo>
                          <a:pt x="0" y="579782"/>
                        </a:lnTo>
                        <a:lnTo>
                          <a:pt x="0" y="1269831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</p:grp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2C99C56-27A7-402D-AA4F-4F1270894617}"/>
                  </a:ext>
                </a:extLst>
              </p:cNvPr>
              <p:cNvGrpSpPr/>
              <p:nvPr/>
            </p:nvGrpSpPr>
            <p:grpSpPr>
              <a:xfrm>
                <a:off x="11183606" y="3473584"/>
                <a:ext cx="251959" cy="380267"/>
                <a:chOff x="7708558" y="5425736"/>
                <a:chExt cx="320989" cy="484450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78E9F5B4-E25F-48E2-8DA3-CFF63FFEEB0E}"/>
                    </a:ext>
                  </a:extLst>
                </p:cNvPr>
                <p:cNvGrpSpPr/>
                <p:nvPr/>
              </p:nvGrpSpPr>
              <p:grpSpPr>
                <a:xfrm>
                  <a:off x="7708558" y="5425736"/>
                  <a:ext cx="320989" cy="484450"/>
                  <a:chOff x="3256218" y="3404690"/>
                  <a:chExt cx="715704" cy="1109833"/>
                </a:xfrm>
              </p:grpSpPr>
              <p:grpSp>
                <p:nvGrpSpPr>
                  <p:cNvPr id="206" name="Group 205">
                    <a:extLst>
                      <a:ext uri="{FF2B5EF4-FFF2-40B4-BE49-F238E27FC236}">
                        <a16:creationId xmlns:a16="http://schemas.microsoft.com/office/drawing/2014/main" id="{0766DFD0-8415-44EB-9314-B4FA8DCA651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256218" y="3404690"/>
                    <a:ext cx="715704" cy="1109833"/>
                    <a:chOff x="6446738" y="4659402"/>
                    <a:chExt cx="1004711" cy="1557995"/>
                  </a:xfrm>
                </p:grpSpPr>
                <p:sp>
                  <p:nvSpPr>
                    <p:cNvPr id="211" name="Rounded Rectangle 88">
                      <a:extLst>
                        <a:ext uri="{FF2B5EF4-FFF2-40B4-BE49-F238E27FC236}">
                          <a16:creationId xmlns:a16="http://schemas.microsoft.com/office/drawing/2014/main" id="{C71F7AEC-931A-46D5-9944-50B53EE1B1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6738" y="4659402"/>
                      <a:ext cx="1004711" cy="1557995"/>
                    </a:xfrm>
                    <a:prstGeom prst="roundRect">
                      <a:avLst>
                        <a:gd name="adj" fmla="val 6467"/>
                      </a:avLst>
                    </a:prstGeom>
                    <a:solidFill>
                      <a:srgbClr val="2664B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12" name="Rectangle 211">
                      <a:extLst>
                        <a:ext uri="{FF2B5EF4-FFF2-40B4-BE49-F238E27FC236}">
                          <a16:creationId xmlns:a16="http://schemas.microsoft.com/office/drawing/2014/main" id="{64AE447A-2E98-4076-A701-13D4A243B2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3795" y="4845482"/>
                      <a:ext cx="870596" cy="116732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13" name="Rounded Rectangle 90">
                      <a:extLst>
                        <a:ext uri="{FF2B5EF4-FFF2-40B4-BE49-F238E27FC236}">
                          <a16:creationId xmlns:a16="http://schemas.microsoft.com/office/drawing/2014/main" id="{542297FE-C258-4CCD-BB3B-74CE6742F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9966" y="4716214"/>
                      <a:ext cx="358255" cy="4571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2C7302C2-3192-4BF4-836F-20835A42E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0513" y="6039429"/>
                      <a:ext cx="137160" cy="13716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</p:grpSp>
              <p:grpSp>
                <p:nvGrpSpPr>
                  <p:cNvPr id="207" name="Group 206">
                    <a:extLst>
                      <a:ext uri="{FF2B5EF4-FFF2-40B4-BE49-F238E27FC236}">
                        <a16:creationId xmlns:a16="http://schemas.microsoft.com/office/drawing/2014/main" id="{2ADD6454-E885-41F2-8993-8F1CA9B595AD}"/>
                      </a:ext>
                    </a:extLst>
                  </p:cNvPr>
                  <p:cNvGrpSpPr/>
                  <p:nvPr/>
                </p:nvGrpSpPr>
                <p:grpSpPr>
                  <a:xfrm>
                    <a:off x="3381774" y="3675996"/>
                    <a:ext cx="447207" cy="551677"/>
                    <a:chOff x="8055373" y="3635514"/>
                    <a:chExt cx="1066706" cy="1315899"/>
                  </a:xfrm>
                </p:grpSpPr>
                <p:sp>
                  <p:nvSpPr>
                    <p:cNvPr id="208" name="Freeform 85">
                      <a:extLst>
                        <a:ext uri="{FF2B5EF4-FFF2-40B4-BE49-F238E27FC236}">
                          <a16:creationId xmlns:a16="http://schemas.microsoft.com/office/drawing/2014/main" id="{D4C92275-0377-4AF1-AF50-68D88107D6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2535" y="3635514"/>
                      <a:ext cx="1049544" cy="562870"/>
                    </a:xfrm>
                    <a:custGeom>
                      <a:avLst/>
                      <a:gdLst>
                        <a:gd name="connsiteX0" fmla="*/ 268288 w 785813"/>
                        <a:gd name="connsiteY0" fmla="*/ 0 h 463550"/>
                        <a:gd name="connsiteX1" fmla="*/ 0 w 785813"/>
                        <a:gd name="connsiteY1" fmla="*/ 268288 h 463550"/>
                        <a:gd name="connsiteX2" fmla="*/ 220663 w 785813"/>
                        <a:gd name="connsiteY2" fmla="*/ 463550 h 463550"/>
                        <a:gd name="connsiteX3" fmla="*/ 228601 w 785813"/>
                        <a:gd name="connsiteY3" fmla="*/ 458788 h 463550"/>
                        <a:gd name="connsiteX4" fmla="*/ 785813 w 785813"/>
                        <a:gd name="connsiteY4" fmla="*/ 263525 h 463550"/>
                        <a:gd name="connsiteX5" fmla="*/ 268288 w 785813"/>
                        <a:gd name="connsiteY5" fmla="*/ 0 h 463550"/>
                        <a:gd name="connsiteX0" fmla="*/ 515938 w 1033463"/>
                        <a:gd name="connsiteY0" fmla="*/ 0 h 463550"/>
                        <a:gd name="connsiteX1" fmla="*/ 0 w 1033463"/>
                        <a:gd name="connsiteY1" fmla="*/ 257176 h 463550"/>
                        <a:gd name="connsiteX2" fmla="*/ 468313 w 1033463"/>
                        <a:gd name="connsiteY2" fmla="*/ 463550 h 463550"/>
                        <a:gd name="connsiteX3" fmla="*/ 476251 w 1033463"/>
                        <a:gd name="connsiteY3" fmla="*/ 458788 h 463550"/>
                        <a:gd name="connsiteX4" fmla="*/ 1033463 w 1033463"/>
                        <a:gd name="connsiteY4" fmla="*/ 263525 h 463550"/>
                        <a:gd name="connsiteX5" fmla="*/ 515938 w 1033463"/>
                        <a:gd name="connsiteY5" fmla="*/ 0 h 463550"/>
                        <a:gd name="connsiteX0" fmla="*/ 515938 w 1033463"/>
                        <a:gd name="connsiteY0" fmla="*/ 0 h 463550"/>
                        <a:gd name="connsiteX1" fmla="*/ 0 w 1033463"/>
                        <a:gd name="connsiteY1" fmla="*/ 257176 h 463550"/>
                        <a:gd name="connsiteX2" fmla="*/ 468313 w 1033463"/>
                        <a:gd name="connsiteY2" fmla="*/ 463550 h 463550"/>
                        <a:gd name="connsiteX3" fmla="*/ 1033463 w 1033463"/>
                        <a:gd name="connsiteY3" fmla="*/ 263525 h 463550"/>
                        <a:gd name="connsiteX4" fmla="*/ 515938 w 1033463"/>
                        <a:gd name="connsiteY4" fmla="*/ 0 h 463550"/>
                        <a:gd name="connsiteX0" fmla="*/ 515938 w 1033463"/>
                        <a:gd name="connsiteY0" fmla="*/ 0 h 527050"/>
                        <a:gd name="connsiteX1" fmla="*/ 0 w 1033463"/>
                        <a:gd name="connsiteY1" fmla="*/ 257176 h 527050"/>
                        <a:gd name="connsiteX2" fmla="*/ 509588 w 1033463"/>
                        <a:gd name="connsiteY2" fmla="*/ 527050 h 527050"/>
                        <a:gd name="connsiteX3" fmla="*/ 1033463 w 1033463"/>
                        <a:gd name="connsiteY3" fmla="*/ 263525 h 527050"/>
                        <a:gd name="connsiteX4" fmla="*/ 515938 w 1033463"/>
                        <a:gd name="connsiteY4" fmla="*/ 0 h 527050"/>
                        <a:gd name="connsiteX0" fmla="*/ 528638 w 1033463"/>
                        <a:gd name="connsiteY0" fmla="*/ 0 h 549275"/>
                        <a:gd name="connsiteX1" fmla="*/ 0 w 1033463"/>
                        <a:gd name="connsiteY1" fmla="*/ 279401 h 549275"/>
                        <a:gd name="connsiteX2" fmla="*/ 509588 w 1033463"/>
                        <a:gd name="connsiteY2" fmla="*/ 549275 h 549275"/>
                        <a:gd name="connsiteX3" fmla="*/ 1033463 w 1033463"/>
                        <a:gd name="connsiteY3" fmla="*/ 285750 h 549275"/>
                        <a:gd name="connsiteX4" fmla="*/ 528638 w 1033463"/>
                        <a:gd name="connsiteY4" fmla="*/ 0 h 549275"/>
                        <a:gd name="connsiteX0" fmla="*/ 528638 w 1044576"/>
                        <a:gd name="connsiteY0" fmla="*/ 0 h 549275"/>
                        <a:gd name="connsiteX1" fmla="*/ 0 w 1044576"/>
                        <a:gd name="connsiteY1" fmla="*/ 279401 h 549275"/>
                        <a:gd name="connsiteX2" fmla="*/ 509588 w 1044576"/>
                        <a:gd name="connsiteY2" fmla="*/ 549275 h 549275"/>
                        <a:gd name="connsiteX3" fmla="*/ 1044576 w 1044576"/>
                        <a:gd name="connsiteY3" fmla="*/ 285750 h 549275"/>
                        <a:gd name="connsiteX4" fmla="*/ 528638 w 1044576"/>
                        <a:gd name="connsiteY4" fmla="*/ 0 h 549275"/>
                        <a:gd name="connsiteX0" fmla="*/ 528638 w 1044576"/>
                        <a:gd name="connsiteY0" fmla="*/ 0 h 560388"/>
                        <a:gd name="connsiteX1" fmla="*/ 0 w 1044576"/>
                        <a:gd name="connsiteY1" fmla="*/ 290514 h 560388"/>
                        <a:gd name="connsiteX2" fmla="*/ 509588 w 1044576"/>
                        <a:gd name="connsiteY2" fmla="*/ 560388 h 560388"/>
                        <a:gd name="connsiteX3" fmla="*/ 1044576 w 1044576"/>
                        <a:gd name="connsiteY3" fmla="*/ 296863 h 560388"/>
                        <a:gd name="connsiteX4" fmla="*/ 528638 w 1044576"/>
                        <a:gd name="connsiteY4" fmla="*/ 0 h 560388"/>
                        <a:gd name="connsiteX0" fmla="*/ 543542 w 1059480"/>
                        <a:gd name="connsiteY0" fmla="*/ 0 h 560388"/>
                        <a:gd name="connsiteX1" fmla="*/ 0 w 1059480"/>
                        <a:gd name="connsiteY1" fmla="*/ 307903 h 560388"/>
                        <a:gd name="connsiteX2" fmla="*/ 524492 w 1059480"/>
                        <a:gd name="connsiteY2" fmla="*/ 560388 h 560388"/>
                        <a:gd name="connsiteX3" fmla="*/ 1059480 w 1059480"/>
                        <a:gd name="connsiteY3" fmla="*/ 296863 h 560388"/>
                        <a:gd name="connsiteX4" fmla="*/ 543542 w 1059480"/>
                        <a:gd name="connsiteY4" fmla="*/ 0 h 560388"/>
                        <a:gd name="connsiteX0" fmla="*/ 543542 w 1049544"/>
                        <a:gd name="connsiteY0" fmla="*/ 0 h 560388"/>
                        <a:gd name="connsiteX1" fmla="*/ 0 w 1049544"/>
                        <a:gd name="connsiteY1" fmla="*/ 307903 h 560388"/>
                        <a:gd name="connsiteX2" fmla="*/ 524492 w 1049544"/>
                        <a:gd name="connsiteY2" fmla="*/ 560388 h 560388"/>
                        <a:gd name="connsiteX3" fmla="*/ 1049544 w 1049544"/>
                        <a:gd name="connsiteY3" fmla="*/ 294380 h 560388"/>
                        <a:gd name="connsiteX4" fmla="*/ 543542 w 1049544"/>
                        <a:gd name="connsiteY4" fmla="*/ 0 h 560388"/>
                        <a:gd name="connsiteX0" fmla="*/ 543542 w 1049544"/>
                        <a:gd name="connsiteY0" fmla="*/ 0 h 562871"/>
                        <a:gd name="connsiteX1" fmla="*/ 0 w 1049544"/>
                        <a:gd name="connsiteY1" fmla="*/ 307903 h 562871"/>
                        <a:gd name="connsiteX2" fmla="*/ 507104 w 1049544"/>
                        <a:gd name="connsiteY2" fmla="*/ 562871 h 562871"/>
                        <a:gd name="connsiteX3" fmla="*/ 1049544 w 1049544"/>
                        <a:gd name="connsiteY3" fmla="*/ 294380 h 562871"/>
                        <a:gd name="connsiteX4" fmla="*/ 543542 w 1049544"/>
                        <a:gd name="connsiteY4" fmla="*/ 0 h 562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9544" h="562871">
                          <a:moveTo>
                            <a:pt x="543542" y="0"/>
                          </a:moveTo>
                          <a:lnTo>
                            <a:pt x="0" y="307903"/>
                          </a:lnTo>
                          <a:lnTo>
                            <a:pt x="507104" y="562871"/>
                          </a:lnTo>
                          <a:lnTo>
                            <a:pt x="1049544" y="294380"/>
                          </a:lnTo>
                          <a:lnTo>
                            <a:pt x="543542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8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 dirty="0"/>
                    </a:p>
                  </p:txBody>
                </p:sp>
                <p:sp>
                  <p:nvSpPr>
                    <p:cNvPr id="209" name="Freeform 86">
                      <a:extLst>
                        <a:ext uri="{FF2B5EF4-FFF2-40B4-BE49-F238E27FC236}">
                          <a16:creationId xmlns:a16="http://schemas.microsoft.com/office/drawing/2014/main" id="{2AF7A9D4-2FBF-40F5-9A2E-35A1A9439C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5373" y="3970338"/>
                      <a:ext cx="517525" cy="981075"/>
                    </a:xfrm>
                    <a:custGeom>
                      <a:avLst/>
                      <a:gdLst>
                        <a:gd name="connsiteX0" fmla="*/ 0 w 517525"/>
                        <a:gd name="connsiteY0" fmla="*/ 0 h 981075"/>
                        <a:gd name="connsiteX1" fmla="*/ 0 w 517525"/>
                        <a:gd name="connsiteY1" fmla="*/ 669925 h 981075"/>
                        <a:gd name="connsiteX2" fmla="*/ 517525 w 517525"/>
                        <a:gd name="connsiteY2" fmla="*/ 981075 h 981075"/>
                        <a:gd name="connsiteX3" fmla="*/ 517525 w 517525"/>
                        <a:gd name="connsiteY3" fmla="*/ 258762 h 981075"/>
                        <a:gd name="connsiteX4" fmla="*/ 0 w 517525"/>
                        <a:gd name="connsiteY4" fmla="*/ 0 h 98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7525" h="981075">
                          <a:moveTo>
                            <a:pt x="0" y="0"/>
                          </a:moveTo>
                          <a:lnTo>
                            <a:pt x="0" y="669925"/>
                          </a:lnTo>
                          <a:lnTo>
                            <a:pt x="517525" y="981075"/>
                          </a:lnTo>
                          <a:lnTo>
                            <a:pt x="517525" y="25876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5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  <p:sp>
                  <p:nvSpPr>
                    <p:cNvPr id="210" name="Freeform 87">
                      <a:extLst>
                        <a:ext uri="{FF2B5EF4-FFF2-40B4-BE49-F238E27FC236}">
                          <a16:creationId xmlns:a16="http://schemas.microsoft.com/office/drawing/2014/main" id="{C76CCF77-F1EC-4642-8D37-7421808EFA2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604226" y="3970338"/>
                      <a:ext cx="517525" cy="981075"/>
                    </a:xfrm>
                    <a:custGeom>
                      <a:avLst/>
                      <a:gdLst>
                        <a:gd name="connsiteX0" fmla="*/ 0 w 517525"/>
                        <a:gd name="connsiteY0" fmla="*/ 0 h 981075"/>
                        <a:gd name="connsiteX1" fmla="*/ 0 w 517525"/>
                        <a:gd name="connsiteY1" fmla="*/ 669925 h 981075"/>
                        <a:gd name="connsiteX2" fmla="*/ 517525 w 517525"/>
                        <a:gd name="connsiteY2" fmla="*/ 981075 h 981075"/>
                        <a:gd name="connsiteX3" fmla="*/ 517525 w 517525"/>
                        <a:gd name="connsiteY3" fmla="*/ 258762 h 981075"/>
                        <a:gd name="connsiteX4" fmla="*/ 0 w 517525"/>
                        <a:gd name="connsiteY4" fmla="*/ 0 h 98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7525" h="981075">
                          <a:moveTo>
                            <a:pt x="0" y="0"/>
                          </a:moveTo>
                          <a:lnTo>
                            <a:pt x="0" y="669925"/>
                          </a:lnTo>
                          <a:lnTo>
                            <a:pt x="517525" y="981075"/>
                          </a:lnTo>
                          <a:lnTo>
                            <a:pt x="517525" y="25876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2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</p:grpSp>
            </p:grpSp>
            <p:sp>
              <p:nvSpPr>
                <p:cNvPr id="205" name="Freeform 82">
                  <a:extLst>
                    <a:ext uri="{FF2B5EF4-FFF2-40B4-BE49-F238E27FC236}">
                      <a16:creationId xmlns:a16="http://schemas.microsoft.com/office/drawing/2014/main" id="{04125D9B-721D-4311-93D2-C273E3E09D46}"/>
                    </a:ext>
                  </a:extLst>
                </p:cNvPr>
                <p:cNvSpPr/>
                <p:nvPr/>
              </p:nvSpPr>
              <p:spPr>
                <a:xfrm>
                  <a:off x="7803589" y="5425736"/>
                  <a:ext cx="225958" cy="484450"/>
                </a:xfrm>
                <a:custGeom>
                  <a:avLst/>
                  <a:gdLst>
                    <a:gd name="connsiteX0" fmla="*/ 186444 w 225958"/>
                    <a:gd name="connsiteY0" fmla="*/ 0 h 484450"/>
                    <a:gd name="connsiteX1" fmla="*/ 205200 w 225958"/>
                    <a:gd name="connsiteY1" fmla="*/ 0 h 484450"/>
                    <a:gd name="connsiteX2" fmla="*/ 225958 w 225958"/>
                    <a:gd name="connsiteY2" fmla="*/ 20758 h 484450"/>
                    <a:gd name="connsiteX3" fmla="*/ 225958 w 225958"/>
                    <a:gd name="connsiteY3" fmla="*/ 463692 h 484450"/>
                    <a:gd name="connsiteX4" fmla="*/ 205200 w 225958"/>
                    <a:gd name="connsiteY4" fmla="*/ 484450 h 484450"/>
                    <a:gd name="connsiteX5" fmla="*/ 0 w 225958"/>
                    <a:gd name="connsiteY5" fmla="*/ 484450 h 48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5958" h="484450">
                      <a:moveTo>
                        <a:pt x="186444" y="0"/>
                      </a:moveTo>
                      <a:lnTo>
                        <a:pt x="205200" y="0"/>
                      </a:lnTo>
                      <a:cubicBezTo>
                        <a:pt x="216664" y="0"/>
                        <a:pt x="225958" y="9294"/>
                        <a:pt x="225958" y="20758"/>
                      </a:cubicBezTo>
                      <a:lnTo>
                        <a:pt x="225958" y="463692"/>
                      </a:lnTo>
                      <a:cubicBezTo>
                        <a:pt x="225958" y="475156"/>
                        <a:pt x="216664" y="484450"/>
                        <a:pt x="205200" y="484450"/>
                      </a:cubicBezTo>
                      <a:lnTo>
                        <a:pt x="0" y="484450"/>
                      </a:lnTo>
                      <a:close/>
                    </a:path>
                  </a:pathLst>
                </a:custGeom>
                <a:solidFill>
                  <a:schemeClr val="accent3">
                    <a:alpha val="24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05D5ADF-8916-432F-A66C-858AB0C5C966}"/>
                  </a:ext>
                </a:extLst>
              </p:cNvPr>
              <p:cNvGrpSpPr/>
              <p:nvPr/>
            </p:nvGrpSpPr>
            <p:grpSpPr>
              <a:xfrm flipH="1">
                <a:off x="10486300" y="3670645"/>
                <a:ext cx="516610" cy="558460"/>
                <a:chOff x="9648816" y="3253646"/>
                <a:chExt cx="631523" cy="674324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B680DC32-3EEF-4412-B895-2F173912AAED}"/>
                    </a:ext>
                  </a:extLst>
                </p:cNvPr>
                <p:cNvSpPr/>
                <p:nvPr/>
              </p:nvSpPr>
              <p:spPr bwMode="auto">
                <a:xfrm>
                  <a:off x="10180623" y="3319964"/>
                  <a:ext cx="91440" cy="118957"/>
                </a:xfrm>
                <a:prstGeom prst="rect">
                  <a:avLst/>
                </a:prstGeom>
                <a:solidFill>
                  <a:srgbClr val="FFD41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C84A369A-22C1-4621-B7BA-B946DDDC406F}"/>
                    </a:ext>
                  </a:extLst>
                </p:cNvPr>
                <p:cNvSpPr/>
                <p:nvPr/>
              </p:nvSpPr>
              <p:spPr bwMode="auto">
                <a:xfrm>
                  <a:off x="10188899" y="3499208"/>
                  <a:ext cx="91440" cy="344130"/>
                </a:xfrm>
                <a:prstGeom prst="rect">
                  <a:avLst/>
                </a:prstGeom>
                <a:solidFill>
                  <a:srgbClr val="FFD41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E08D1B6A-09F6-4646-A456-E70A9565147D}"/>
                    </a:ext>
                  </a:extLst>
                </p:cNvPr>
                <p:cNvGrpSpPr/>
                <p:nvPr/>
              </p:nvGrpSpPr>
              <p:grpSpPr>
                <a:xfrm>
                  <a:off x="9648816" y="3253646"/>
                  <a:ext cx="563131" cy="674324"/>
                  <a:chOff x="9624996" y="3253646"/>
                  <a:chExt cx="563131" cy="674324"/>
                </a:xfrm>
              </p:grpSpPr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4C0423FE-BE6D-4248-81C7-09315C668F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4996" y="3253646"/>
                    <a:ext cx="563131" cy="674324"/>
                  </a:xfrm>
                  <a:prstGeom prst="rect">
                    <a:avLst/>
                  </a:prstGeom>
                  <a:solidFill>
                    <a:srgbClr val="7FBA00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BCC51452-DD95-49D3-B605-FCFE90345F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901108" y="3322627"/>
                    <a:ext cx="233289" cy="151387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382434E5-6CFA-41AF-97FB-5567BA233C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2332" y="3726651"/>
                    <a:ext cx="233289" cy="151387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84571F10-E19A-4E5A-9A0D-4FF867A3C4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37620" y="3726651"/>
                    <a:ext cx="84458" cy="15138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08AF5392-6FF2-4D44-8323-40D4D571BC9C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9772659" y="3511130"/>
                    <a:ext cx="84458" cy="8483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3" name="Freeform 101">
                    <a:extLst>
                      <a:ext uri="{FF2B5EF4-FFF2-40B4-BE49-F238E27FC236}">
                        <a16:creationId xmlns:a16="http://schemas.microsoft.com/office/drawing/2014/main" id="{D2782CB2-EEDA-477A-AE00-E655273D6D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943324" y="3447441"/>
                    <a:ext cx="99565" cy="342547"/>
                  </a:xfrm>
                  <a:custGeom>
                    <a:avLst/>
                    <a:gdLst>
                      <a:gd name="connsiteX0" fmla="*/ 72133 w 99565"/>
                      <a:gd name="connsiteY0" fmla="*/ 0 h 342547"/>
                      <a:gd name="connsiteX1" fmla="*/ 99565 w 99565"/>
                      <a:gd name="connsiteY1" fmla="*/ 0 h 342547"/>
                      <a:gd name="connsiteX2" fmla="*/ 99565 w 99565"/>
                      <a:gd name="connsiteY2" fmla="*/ 135319 h 342547"/>
                      <a:gd name="connsiteX3" fmla="*/ 91440 w 99565"/>
                      <a:gd name="connsiteY3" fmla="*/ 135319 h 342547"/>
                      <a:gd name="connsiteX4" fmla="*/ 91440 w 99565"/>
                      <a:gd name="connsiteY4" fmla="*/ 137472 h 342547"/>
                      <a:gd name="connsiteX5" fmla="*/ 27432 w 99565"/>
                      <a:gd name="connsiteY5" fmla="*/ 137472 h 342547"/>
                      <a:gd name="connsiteX6" fmla="*/ 27432 w 99565"/>
                      <a:gd name="connsiteY6" fmla="*/ 315115 h 342547"/>
                      <a:gd name="connsiteX7" fmla="*/ 91440 w 99565"/>
                      <a:gd name="connsiteY7" fmla="*/ 315115 h 342547"/>
                      <a:gd name="connsiteX8" fmla="*/ 91440 w 99565"/>
                      <a:gd name="connsiteY8" fmla="*/ 342547 h 342547"/>
                      <a:gd name="connsiteX9" fmla="*/ 0 w 99565"/>
                      <a:gd name="connsiteY9" fmla="*/ 342547 h 342547"/>
                      <a:gd name="connsiteX10" fmla="*/ 0 w 99565"/>
                      <a:gd name="connsiteY10" fmla="*/ 338640 h 342547"/>
                      <a:gd name="connsiteX11" fmla="*/ 0 w 99565"/>
                      <a:gd name="connsiteY11" fmla="*/ 315115 h 342547"/>
                      <a:gd name="connsiteX12" fmla="*/ 0 w 99565"/>
                      <a:gd name="connsiteY12" fmla="*/ 137472 h 342547"/>
                      <a:gd name="connsiteX13" fmla="*/ 0 w 99565"/>
                      <a:gd name="connsiteY13" fmla="*/ 110040 h 342547"/>
                      <a:gd name="connsiteX14" fmla="*/ 27432 w 99565"/>
                      <a:gd name="connsiteY14" fmla="*/ 110040 h 342547"/>
                      <a:gd name="connsiteX15" fmla="*/ 72133 w 99565"/>
                      <a:gd name="connsiteY15" fmla="*/ 110040 h 342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9565" h="342547">
                        <a:moveTo>
                          <a:pt x="72133" y="0"/>
                        </a:moveTo>
                        <a:lnTo>
                          <a:pt x="99565" y="0"/>
                        </a:lnTo>
                        <a:lnTo>
                          <a:pt x="99565" y="135319"/>
                        </a:lnTo>
                        <a:lnTo>
                          <a:pt x="91440" y="135319"/>
                        </a:lnTo>
                        <a:lnTo>
                          <a:pt x="91440" y="137472"/>
                        </a:lnTo>
                        <a:lnTo>
                          <a:pt x="27432" y="137472"/>
                        </a:lnTo>
                        <a:lnTo>
                          <a:pt x="27432" y="315115"/>
                        </a:lnTo>
                        <a:lnTo>
                          <a:pt x="91440" y="315115"/>
                        </a:lnTo>
                        <a:lnTo>
                          <a:pt x="91440" y="342547"/>
                        </a:lnTo>
                        <a:lnTo>
                          <a:pt x="0" y="342547"/>
                        </a:lnTo>
                        <a:lnTo>
                          <a:pt x="0" y="338640"/>
                        </a:lnTo>
                        <a:lnTo>
                          <a:pt x="0" y="315115"/>
                        </a:lnTo>
                        <a:lnTo>
                          <a:pt x="0" y="137472"/>
                        </a:lnTo>
                        <a:lnTo>
                          <a:pt x="0" y="110040"/>
                        </a:lnTo>
                        <a:lnTo>
                          <a:pt x="27432" y="110040"/>
                        </a:lnTo>
                        <a:lnTo>
                          <a:pt x="72133" y="11004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10000"/>
                      <a:alpha val="56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920679B-598C-4E25-97C1-7C92237F0D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840184" y="3651423"/>
                <a:ext cx="545316" cy="545316"/>
                <a:chOff x="5652683" y="1636246"/>
                <a:chExt cx="3791758" cy="3791758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176B3D78-98C8-477F-87B0-9864CC18086A}"/>
                    </a:ext>
                  </a:extLst>
                </p:cNvPr>
                <p:cNvSpPr/>
                <p:nvPr/>
              </p:nvSpPr>
              <p:spPr>
                <a:xfrm>
                  <a:off x="5652683" y="1636246"/>
                  <a:ext cx="3791758" cy="3791758"/>
                </a:xfrm>
                <a:prstGeom prst="ellipse">
                  <a:avLst/>
                </a:prstGeom>
                <a:solidFill>
                  <a:srgbClr val="7C7C7C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DE5FEEA2-033A-48F9-9CA3-0832CF98AB04}"/>
                    </a:ext>
                  </a:extLst>
                </p:cNvPr>
                <p:cNvSpPr/>
                <p:nvPr/>
              </p:nvSpPr>
              <p:spPr>
                <a:xfrm>
                  <a:off x="5974946" y="1932012"/>
                  <a:ext cx="3147232" cy="31472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2" name="Freeform 105">
                  <a:extLst>
                    <a:ext uri="{FF2B5EF4-FFF2-40B4-BE49-F238E27FC236}">
                      <a16:creationId xmlns:a16="http://schemas.microsoft.com/office/drawing/2014/main" id="{E863A7FA-3491-43B8-A6ED-AC0C258DE796}"/>
                    </a:ext>
                  </a:extLst>
                </p:cNvPr>
                <p:cNvSpPr/>
                <p:nvPr/>
              </p:nvSpPr>
              <p:spPr>
                <a:xfrm>
                  <a:off x="6295808" y="2256800"/>
                  <a:ext cx="2505509" cy="2183437"/>
                </a:xfrm>
                <a:custGeom>
                  <a:avLst/>
                  <a:gdLst>
                    <a:gd name="connsiteX0" fmla="*/ 12973 w 2505509"/>
                    <a:gd name="connsiteY0" fmla="*/ 1439095 h 2183437"/>
                    <a:gd name="connsiteX1" fmla="*/ 575457 w 2505509"/>
                    <a:gd name="connsiteY1" fmla="*/ 1439095 h 2183437"/>
                    <a:gd name="connsiteX2" fmla="*/ 584862 w 2505509"/>
                    <a:gd name="connsiteY2" fmla="*/ 1479903 h 2183437"/>
                    <a:gd name="connsiteX3" fmla="*/ 674784 w 2505509"/>
                    <a:gd name="connsiteY3" fmla="*/ 1666956 h 2183437"/>
                    <a:gd name="connsiteX4" fmla="*/ 749976 w 2505509"/>
                    <a:gd name="connsiteY4" fmla="*/ 1758089 h 2183437"/>
                    <a:gd name="connsiteX5" fmla="*/ 393075 w 2505509"/>
                    <a:gd name="connsiteY5" fmla="*/ 2183437 h 2183437"/>
                    <a:gd name="connsiteX6" fmla="*/ 371209 w 2505509"/>
                    <a:gd name="connsiteY6" fmla="*/ 2163564 h 2183437"/>
                    <a:gd name="connsiteX7" fmla="*/ 25749 w 2505509"/>
                    <a:gd name="connsiteY7" fmla="*/ 1522809 h 2183437"/>
                    <a:gd name="connsiteX8" fmla="*/ 233325 w 2505509"/>
                    <a:gd name="connsiteY8" fmla="*/ 536212 h 2183437"/>
                    <a:gd name="connsiteX9" fmla="*/ 669094 w 2505509"/>
                    <a:gd name="connsiteY9" fmla="*/ 878298 h 2183437"/>
                    <a:gd name="connsiteX10" fmla="*/ 608893 w 2505509"/>
                    <a:gd name="connsiteY10" fmla="*/ 989210 h 2183437"/>
                    <a:gd name="connsiteX11" fmla="*/ 552732 w 2505509"/>
                    <a:gd name="connsiteY11" fmla="*/ 1267386 h 2183437"/>
                    <a:gd name="connsiteX12" fmla="*/ 556251 w 2505509"/>
                    <a:gd name="connsiteY12" fmla="*/ 1313894 h 2183437"/>
                    <a:gd name="connsiteX13" fmla="*/ 2349 w 2505509"/>
                    <a:gd name="connsiteY13" fmla="*/ 1313894 h 2183437"/>
                    <a:gd name="connsiteX14" fmla="*/ 0 w 2505509"/>
                    <a:gd name="connsiteY14" fmla="*/ 1267386 h 2183437"/>
                    <a:gd name="connsiteX15" fmla="*/ 216450 w 2505509"/>
                    <a:gd name="connsiteY15" fmla="*/ 558779 h 2183437"/>
                    <a:gd name="connsiteX16" fmla="*/ 2118406 w 2505509"/>
                    <a:gd name="connsiteY16" fmla="*/ 333069 h 2183437"/>
                    <a:gd name="connsiteX17" fmla="*/ 2174250 w 2505509"/>
                    <a:gd name="connsiteY17" fmla="*/ 382024 h 2183437"/>
                    <a:gd name="connsiteX18" fmla="*/ 2477793 w 2505509"/>
                    <a:gd name="connsiteY18" fmla="*/ 890504 h 2183437"/>
                    <a:gd name="connsiteX19" fmla="*/ 2505509 w 2505509"/>
                    <a:gd name="connsiteY19" fmla="*/ 998296 h 2183437"/>
                    <a:gd name="connsiteX20" fmla="*/ 1926602 w 2505509"/>
                    <a:gd name="connsiteY20" fmla="*/ 991538 h 2183437"/>
                    <a:gd name="connsiteX21" fmla="*/ 1925879 w 2505509"/>
                    <a:gd name="connsiteY21" fmla="*/ 989210 h 2183437"/>
                    <a:gd name="connsiteX22" fmla="*/ 1818848 w 2505509"/>
                    <a:gd name="connsiteY22" fmla="*/ 812800 h 2183437"/>
                    <a:gd name="connsiteX23" fmla="*/ 1752898 w 2505509"/>
                    <a:gd name="connsiteY23" fmla="*/ 743625 h 2183437"/>
                    <a:gd name="connsiteX24" fmla="*/ 1065347 w 2505509"/>
                    <a:gd name="connsiteY24" fmla="*/ 17602 h 2183437"/>
                    <a:gd name="connsiteX25" fmla="*/ 1065347 w 2505509"/>
                    <a:gd name="connsiteY25" fmla="*/ 585259 h 2183437"/>
                    <a:gd name="connsiteX26" fmla="*/ 989210 w 2505509"/>
                    <a:gd name="connsiteY26" fmla="*/ 608893 h 2183437"/>
                    <a:gd name="connsiteX27" fmla="*/ 762049 w 2505509"/>
                    <a:gd name="connsiteY27" fmla="*/ 762049 h 2183437"/>
                    <a:gd name="connsiteX28" fmla="*/ 747002 w 2505509"/>
                    <a:gd name="connsiteY28" fmla="*/ 780287 h 2183437"/>
                    <a:gd name="connsiteX29" fmla="*/ 310701 w 2505509"/>
                    <a:gd name="connsiteY29" fmla="*/ 437784 h 2183437"/>
                    <a:gd name="connsiteX30" fmla="*/ 371209 w 2505509"/>
                    <a:gd name="connsiteY30" fmla="*/ 371209 h 2183437"/>
                    <a:gd name="connsiteX31" fmla="*/ 1011964 w 2505509"/>
                    <a:gd name="connsiteY31" fmla="*/ 25749 h 2183437"/>
                    <a:gd name="connsiteX32" fmla="*/ 1267386 w 2505509"/>
                    <a:gd name="connsiteY32" fmla="*/ 0 h 2183437"/>
                    <a:gd name="connsiteX33" fmla="*/ 1857980 w 2505509"/>
                    <a:gd name="connsiteY33" fmla="*/ 145729 h 2183437"/>
                    <a:gd name="connsiteX34" fmla="*/ 2024058 w 2505509"/>
                    <a:gd name="connsiteY34" fmla="*/ 250757 h 2183437"/>
                    <a:gd name="connsiteX35" fmla="*/ 1653462 w 2505509"/>
                    <a:gd name="connsiteY35" fmla="*/ 667027 h 2183437"/>
                    <a:gd name="connsiteX36" fmla="*/ 1577219 w 2505509"/>
                    <a:gd name="connsiteY36" fmla="*/ 623205 h 2183437"/>
                    <a:gd name="connsiteX37" fmla="*/ 1267386 w 2505509"/>
                    <a:gd name="connsiteY37" fmla="*/ 552732 h 2183437"/>
                    <a:gd name="connsiteX38" fmla="*/ 1190548 w 2505509"/>
                    <a:gd name="connsiteY38" fmla="*/ 560478 h 2183437"/>
                    <a:gd name="connsiteX39" fmla="*/ 1190548 w 2505509"/>
                    <a:gd name="connsiteY39" fmla="*/ 3880 h 2183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05509" h="2183437">
                      <a:moveTo>
                        <a:pt x="12973" y="1439095"/>
                      </a:moveTo>
                      <a:lnTo>
                        <a:pt x="575457" y="1439095"/>
                      </a:lnTo>
                      <a:lnTo>
                        <a:pt x="584862" y="1479903"/>
                      </a:lnTo>
                      <a:cubicBezTo>
                        <a:pt x="605743" y="1547037"/>
                        <a:pt x="636256" y="1609927"/>
                        <a:pt x="674784" y="1666956"/>
                      </a:cubicBezTo>
                      <a:lnTo>
                        <a:pt x="749976" y="1758089"/>
                      </a:lnTo>
                      <a:lnTo>
                        <a:pt x="393075" y="2183437"/>
                      </a:lnTo>
                      <a:lnTo>
                        <a:pt x="371209" y="2163564"/>
                      </a:lnTo>
                      <a:cubicBezTo>
                        <a:pt x="199195" y="1991550"/>
                        <a:pt x="76397" y="1770320"/>
                        <a:pt x="25749" y="1522809"/>
                      </a:cubicBezTo>
                      <a:close/>
                      <a:moveTo>
                        <a:pt x="233325" y="536212"/>
                      </a:moveTo>
                      <a:lnTo>
                        <a:pt x="669094" y="878298"/>
                      </a:lnTo>
                      <a:lnTo>
                        <a:pt x="608893" y="989210"/>
                      </a:lnTo>
                      <a:cubicBezTo>
                        <a:pt x="572730" y="1074710"/>
                        <a:pt x="552732" y="1168713"/>
                        <a:pt x="552732" y="1267386"/>
                      </a:cubicBezTo>
                      <a:lnTo>
                        <a:pt x="556251" y="1313894"/>
                      </a:lnTo>
                      <a:lnTo>
                        <a:pt x="2349" y="1313894"/>
                      </a:lnTo>
                      <a:lnTo>
                        <a:pt x="0" y="1267386"/>
                      </a:lnTo>
                      <a:cubicBezTo>
                        <a:pt x="0" y="1004902"/>
                        <a:pt x="79795" y="761055"/>
                        <a:pt x="216450" y="558779"/>
                      </a:cubicBezTo>
                      <a:close/>
                      <a:moveTo>
                        <a:pt x="2118406" y="333069"/>
                      </a:moveTo>
                      <a:lnTo>
                        <a:pt x="2174250" y="382024"/>
                      </a:lnTo>
                      <a:cubicBezTo>
                        <a:pt x="2312337" y="523443"/>
                        <a:pt x="2417618" y="697037"/>
                        <a:pt x="2477793" y="890504"/>
                      </a:cubicBezTo>
                      <a:lnTo>
                        <a:pt x="2505509" y="998296"/>
                      </a:lnTo>
                      <a:lnTo>
                        <a:pt x="1926602" y="991538"/>
                      </a:lnTo>
                      <a:lnTo>
                        <a:pt x="1925879" y="989210"/>
                      </a:lnTo>
                      <a:cubicBezTo>
                        <a:pt x="1898757" y="925085"/>
                        <a:pt x="1862541" y="865743"/>
                        <a:pt x="1818848" y="812800"/>
                      </a:cubicBezTo>
                      <a:lnTo>
                        <a:pt x="1752898" y="743625"/>
                      </a:lnTo>
                      <a:close/>
                      <a:moveTo>
                        <a:pt x="1065347" y="17602"/>
                      </a:moveTo>
                      <a:lnTo>
                        <a:pt x="1065347" y="585259"/>
                      </a:lnTo>
                      <a:lnTo>
                        <a:pt x="989210" y="608893"/>
                      </a:lnTo>
                      <a:cubicBezTo>
                        <a:pt x="903710" y="645057"/>
                        <a:pt x="826713" y="697386"/>
                        <a:pt x="762049" y="762049"/>
                      </a:cubicBezTo>
                      <a:lnTo>
                        <a:pt x="747002" y="780287"/>
                      </a:lnTo>
                      <a:lnTo>
                        <a:pt x="310701" y="437784"/>
                      </a:lnTo>
                      <a:lnTo>
                        <a:pt x="371209" y="371209"/>
                      </a:lnTo>
                      <a:cubicBezTo>
                        <a:pt x="543223" y="199195"/>
                        <a:pt x="764452" y="76397"/>
                        <a:pt x="1011964" y="25749"/>
                      </a:cubicBezTo>
                      <a:close/>
                      <a:moveTo>
                        <a:pt x="1267386" y="0"/>
                      </a:moveTo>
                      <a:cubicBezTo>
                        <a:pt x="1480655" y="0"/>
                        <a:pt x="1681620" y="52677"/>
                        <a:pt x="1857980" y="145729"/>
                      </a:cubicBezTo>
                      <a:lnTo>
                        <a:pt x="2024058" y="250757"/>
                      </a:lnTo>
                      <a:lnTo>
                        <a:pt x="1653462" y="667027"/>
                      </a:lnTo>
                      <a:lnTo>
                        <a:pt x="1577219" y="623205"/>
                      </a:lnTo>
                      <a:cubicBezTo>
                        <a:pt x="1483490" y="578042"/>
                        <a:pt x="1378394" y="552732"/>
                        <a:pt x="1267386" y="552732"/>
                      </a:cubicBezTo>
                      <a:lnTo>
                        <a:pt x="1190548" y="560478"/>
                      </a:lnTo>
                      <a:lnTo>
                        <a:pt x="1190548" y="388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0B940"/>
                    </a:gs>
                    <a:gs pos="100000">
                      <a:srgbClr val="CCD42A"/>
                    </a:gs>
                  </a:gsLst>
                  <a:lin ang="108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3" name="Rounded Rectangle 106">
                  <a:extLst>
                    <a:ext uri="{FF2B5EF4-FFF2-40B4-BE49-F238E27FC236}">
                      <a16:creationId xmlns:a16="http://schemas.microsoft.com/office/drawing/2014/main" id="{2E4AF7BD-3CB7-46FC-82A9-0F0B16F41119}"/>
                    </a:ext>
                  </a:extLst>
                </p:cNvPr>
                <p:cNvSpPr/>
                <p:nvPr/>
              </p:nvSpPr>
              <p:spPr>
                <a:xfrm>
                  <a:off x="7498946" y="3360193"/>
                  <a:ext cx="1447800" cy="29087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5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4EC832A2-E203-42C6-8B56-6DB819914207}"/>
                    </a:ext>
                  </a:extLst>
                </p:cNvPr>
                <p:cNvSpPr/>
                <p:nvPr/>
              </p:nvSpPr>
              <p:spPr>
                <a:xfrm>
                  <a:off x="7294564" y="3236912"/>
                  <a:ext cx="546099" cy="546099"/>
                </a:xfrm>
                <a:prstGeom prst="ellipse">
                  <a:avLst/>
                </a:prstGeom>
                <a:solidFill>
                  <a:srgbClr val="505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71682223-73B5-4A72-9718-2419F216D4AE}"/>
                  </a:ext>
                </a:extLst>
              </p:cNvPr>
              <p:cNvGrpSpPr/>
              <p:nvPr/>
            </p:nvGrpSpPr>
            <p:grpSpPr>
              <a:xfrm>
                <a:off x="11199032" y="3710619"/>
                <a:ext cx="626705" cy="522059"/>
                <a:chOff x="11344929" y="5529863"/>
                <a:chExt cx="861555" cy="717694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F8DF5EEE-9386-46B4-A0AA-11A0F3372192}"/>
                    </a:ext>
                  </a:extLst>
                </p:cNvPr>
                <p:cNvSpPr/>
                <p:nvPr/>
              </p:nvSpPr>
              <p:spPr bwMode="auto">
                <a:xfrm rot="19233811" flipH="1">
                  <a:off x="11570268" y="5946488"/>
                  <a:ext cx="104540" cy="19865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4" name="Rectangle 21">
                  <a:extLst>
                    <a:ext uri="{FF2B5EF4-FFF2-40B4-BE49-F238E27FC236}">
                      <a16:creationId xmlns:a16="http://schemas.microsoft.com/office/drawing/2014/main" id="{B4BD4187-9F37-4AFC-89AB-6D55BBE11DCB}"/>
                    </a:ext>
                  </a:extLst>
                </p:cNvPr>
                <p:cNvSpPr/>
                <p:nvPr/>
              </p:nvSpPr>
              <p:spPr bwMode="auto">
                <a:xfrm rot="1663182" flipH="1">
                  <a:off x="11586161" y="5595771"/>
                  <a:ext cx="111520" cy="300929"/>
                </a:xfrm>
                <a:custGeom>
                  <a:avLst/>
                  <a:gdLst>
                    <a:gd name="connsiteX0" fmla="*/ 0 w 158225"/>
                    <a:gd name="connsiteY0" fmla="*/ 0 h 494769"/>
                    <a:gd name="connsiteX1" fmla="*/ 158225 w 158225"/>
                    <a:gd name="connsiteY1" fmla="*/ 0 h 494769"/>
                    <a:gd name="connsiteX2" fmla="*/ 158225 w 158225"/>
                    <a:gd name="connsiteY2" fmla="*/ 494769 h 494769"/>
                    <a:gd name="connsiteX3" fmla="*/ 0 w 158225"/>
                    <a:gd name="connsiteY3" fmla="*/ 494769 h 494769"/>
                    <a:gd name="connsiteX4" fmla="*/ 0 w 158225"/>
                    <a:gd name="connsiteY4" fmla="*/ 0 h 494769"/>
                    <a:gd name="connsiteX0" fmla="*/ 22401 w 158225"/>
                    <a:gd name="connsiteY0" fmla="*/ 0 h 496448"/>
                    <a:gd name="connsiteX1" fmla="*/ 158225 w 158225"/>
                    <a:gd name="connsiteY1" fmla="*/ 1679 h 496448"/>
                    <a:gd name="connsiteX2" fmla="*/ 158225 w 158225"/>
                    <a:gd name="connsiteY2" fmla="*/ 496448 h 496448"/>
                    <a:gd name="connsiteX3" fmla="*/ 0 w 158225"/>
                    <a:gd name="connsiteY3" fmla="*/ 496448 h 496448"/>
                    <a:gd name="connsiteX4" fmla="*/ 22401 w 158225"/>
                    <a:gd name="connsiteY4" fmla="*/ 0 h 496448"/>
                    <a:gd name="connsiteX0" fmla="*/ 22401 w 193060"/>
                    <a:gd name="connsiteY0" fmla="*/ 0 h 512062"/>
                    <a:gd name="connsiteX1" fmla="*/ 158225 w 193060"/>
                    <a:gd name="connsiteY1" fmla="*/ 1679 h 512062"/>
                    <a:gd name="connsiteX2" fmla="*/ 193060 w 193060"/>
                    <a:gd name="connsiteY2" fmla="*/ 512062 h 512062"/>
                    <a:gd name="connsiteX3" fmla="*/ 0 w 193060"/>
                    <a:gd name="connsiteY3" fmla="*/ 496448 h 512062"/>
                    <a:gd name="connsiteX4" fmla="*/ 22401 w 193060"/>
                    <a:gd name="connsiteY4" fmla="*/ 0 h 512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060" h="512062">
                      <a:moveTo>
                        <a:pt x="22401" y="0"/>
                      </a:moveTo>
                      <a:lnTo>
                        <a:pt x="158225" y="1679"/>
                      </a:lnTo>
                      <a:lnTo>
                        <a:pt x="193060" y="512062"/>
                      </a:lnTo>
                      <a:lnTo>
                        <a:pt x="0" y="496448"/>
                      </a:lnTo>
                      <a:lnTo>
                        <a:pt x="2240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5" name="Rectangle 29">
                  <a:extLst>
                    <a:ext uri="{FF2B5EF4-FFF2-40B4-BE49-F238E27FC236}">
                      <a16:creationId xmlns:a16="http://schemas.microsoft.com/office/drawing/2014/main" id="{E309036A-BB0C-4CDE-B605-1A14BD7B175B}"/>
                    </a:ext>
                  </a:extLst>
                </p:cNvPr>
                <p:cNvSpPr/>
                <p:nvPr/>
              </p:nvSpPr>
              <p:spPr bwMode="auto">
                <a:xfrm rot="6300000" flipH="1">
                  <a:off x="11866524" y="5509806"/>
                  <a:ext cx="86137" cy="289362"/>
                </a:xfrm>
                <a:custGeom>
                  <a:avLst/>
                  <a:gdLst>
                    <a:gd name="connsiteX0" fmla="*/ 0 w 123571"/>
                    <a:gd name="connsiteY0" fmla="*/ 0 h 494769"/>
                    <a:gd name="connsiteX1" fmla="*/ 123571 w 123571"/>
                    <a:gd name="connsiteY1" fmla="*/ 0 h 494769"/>
                    <a:gd name="connsiteX2" fmla="*/ 123571 w 123571"/>
                    <a:gd name="connsiteY2" fmla="*/ 494769 h 494769"/>
                    <a:gd name="connsiteX3" fmla="*/ 0 w 123571"/>
                    <a:gd name="connsiteY3" fmla="*/ 494769 h 494769"/>
                    <a:gd name="connsiteX4" fmla="*/ 0 w 123571"/>
                    <a:gd name="connsiteY4" fmla="*/ 0 h 494769"/>
                    <a:gd name="connsiteX0" fmla="*/ 0 w 146572"/>
                    <a:gd name="connsiteY0" fmla="*/ 0 h 500932"/>
                    <a:gd name="connsiteX1" fmla="*/ 123571 w 146572"/>
                    <a:gd name="connsiteY1" fmla="*/ 0 h 500932"/>
                    <a:gd name="connsiteX2" fmla="*/ 146572 w 146572"/>
                    <a:gd name="connsiteY2" fmla="*/ 500932 h 500932"/>
                    <a:gd name="connsiteX3" fmla="*/ 0 w 146572"/>
                    <a:gd name="connsiteY3" fmla="*/ 494769 h 500932"/>
                    <a:gd name="connsiteX4" fmla="*/ 0 w 146572"/>
                    <a:gd name="connsiteY4" fmla="*/ 0 h 500932"/>
                    <a:gd name="connsiteX0" fmla="*/ 23002 w 146572"/>
                    <a:gd name="connsiteY0" fmla="*/ 6163 h 500932"/>
                    <a:gd name="connsiteX1" fmla="*/ 123571 w 146572"/>
                    <a:gd name="connsiteY1" fmla="*/ 0 h 500932"/>
                    <a:gd name="connsiteX2" fmla="*/ 146572 w 146572"/>
                    <a:gd name="connsiteY2" fmla="*/ 500932 h 500932"/>
                    <a:gd name="connsiteX3" fmla="*/ 0 w 146572"/>
                    <a:gd name="connsiteY3" fmla="*/ 494769 h 500932"/>
                    <a:gd name="connsiteX4" fmla="*/ 23002 w 146572"/>
                    <a:gd name="connsiteY4" fmla="*/ 6163 h 50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572" h="500932">
                      <a:moveTo>
                        <a:pt x="23002" y="6163"/>
                      </a:moveTo>
                      <a:lnTo>
                        <a:pt x="123571" y="0"/>
                      </a:lnTo>
                      <a:lnTo>
                        <a:pt x="146572" y="500932"/>
                      </a:lnTo>
                      <a:lnTo>
                        <a:pt x="0" y="494769"/>
                      </a:lnTo>
                      <a:lnTo>
                        <a:pt x="23002" y="61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FA164F02-4CE9-4AD6-A94E-6960FE67C7BF}"/>
                    </a:ext>
                  </a:extLst>
                </p:cNvPr>
                <p:cNvSpPr/>
                <p:nvPr/>
              </p:nvSpPr>
              <p:spPr bwMode="auto">
                <a:xfrm flipH="1">
                  <a:off x="11468882" y="5842686"/>
                  <a:ext cx="167433" cy="170342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DCED6FD3-4323-420F-8F01-D62ECBBCE4E7}"/>
                    </a:ext>
                  </a:extLst>
                </p:cNvPr>
                <p:cNvSpPr/>
                <p:nvPr/>
              </p:nvSpPr>
              <p:spPr bwMode="auto">
                <a:xfrm flipH="1">
                  <a:off x="11652699" y="5529863"/>
                  <a:ext cx="147897" cy="150464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2ED454D0-91D0-430F-B543-5AD0D2375511}"/>
                    </a:ext>
                  </a:extLst>
                </p:cNvPr>
                <p:cNvGrpSpPr/>
                <p:nvPr/>
              </p:nvGrpSpPr>
              <p:grpSpPr>
                <a:xfrm>
                  <a:off x="12049484" y="5746165"/>
                  <a:ext cx="157000" cy="282837"/>
                  <a:chOff x="12049484" y="5746165"/>
                  <a:chExt cx="157000" cy="282837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2C118E3B-5359-4944-95AC-FEB1EFBA1987}"/>
                      </a:ext>
                    </a:extLst>
                  </p:cNvPr>
                  <p:cNvSpPr/>
                  <p:nvPr/>
                </p:nvSpPr>
                <p:spPr bwMode="auto">
                  <a:xfrm rot="9981386" flipH="1">
                    <a:off x="12060583" y="5746165"/>
                    <a:ext cx="55868" cy="102129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6A60120A-4609-418E-B6B3-142C3E7E3E7C}"/>
                      </a:ext>
                    </a:extLst>
                  </p:cNvPr>
                  <p:cNvSpPr/>
                  <p:nvPr/>
                </p:nvSpPr>
                <p:spPr bwMode="auto">
                  <a:xfrm rot="9918825" flipH="1">
                    <a:off x="12073494" y="5834755"/>
                    <a:ext cx="64088" cy="65201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solidFill>
                      <a:schemeClr val="bg2">
                        <a:lumMod val="10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5B0604B9-8FEF-4544-B83E-B5D7CFB58047}"/>
                      </a:ext>
                    </a:extLst>
                  </p:cNvPr>
                  <p:cNvGrpSpPr/>
                  <p:nvPr/>
                </p:nvGrpSpPr>
                <p:grpSpPr>
                  <a:xfrm rot="20781386">
                    <a:off x="12049484" y="5867299"/>
                    <a:ext cx="57287" cy="161703"/>
                    <a:chOff x="5436091" y="1788525"/>
                    <a:chExt cx="99173" cy="275154"/>
                  </a:xfrm>
                  <a:solidFill>
                    <a:srgbClr val="777777"/>
                  </a:solidFill>
                </p:grpSpPr>
                <p:sp>
                  <p:nvSpPr>
                    <p:cNvPr id="188" name="Rectangle 187">
                      <a:extLst>
                        <a:ext uri="{FF2B5EF4-FFF2-40B4-BE49-F238E27FC236}">
                          <a16:creationId xmlns:a16="http://schemas.microsoft.com/office/drawing/2014/main" id="{1E801360-B645-4363-BC17-E5AD0CD90A00}"/>
                        </a:ext>
                      </a:extLst>
                    </p:cNvPr>
                    <p:cNvSpPr/>
                    <p:nvPr/>
                  </p:nvSpPr>
                  <p:spPr bwMode="auto">
                    <a:xfrm rot="13260000" flipH="1">
                      <a:off x="5464045" y="1788525"/>
                      <a:ext cx="45719" cy="137160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89" name="Diagonal Stripe 188">
                      <a:extLst>
                        <a:ext uri="{FF2B5EF4-FFF2-40B4-BE49-F238E27FC236}">
                          <a16:creationId xmlns:a16="http://schemas.microsoft.com/office/drawing/2014/main" id="{4B184595-F13D-41F1-8C52-262FE48EF3C0}"/>
                        </a:ext>
                      </a:extLst>
                    </p:cNvPr>
                    <p:cNvSpPr/>
                    <p:nvPr/>
                  </p:nvSpPr>
                  <p:spPr bwMode="auto">
                    <a:xfrm rot="19432650">
                      <a:off x="5436091" y="1880799"/>
                      <a:ext cx="99173" cy="182880"/>
                    </a:xfrm>
                    <a:prstGeom prst="diagStripe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185" name="Group 184">
                    <a:extLst>
                      <a:ext uri="{FF2B5EF4-FFF2-40B4-BE49-F238E27FC236}">
                        <a16:creationId xmlns:a16="http://schemas.microsoft.com/office/drawing/2014/main" id="{CB58A25C-75B7-473E-94F4-63A0B8CAF10D}"/>
                      </a:ext>
                    </a:extLst>
                  </p:cNvPr>
                  <p:cNvGrpSpPr/>
                  <p:nvPr/>
                </p:nvGrpSpPr>
                <p:grpSpPr>
                  <a:xfrm rot="20781386" flipH="1">
                    <a:off x="12149197" y="5843095"/>
                    <a:ext cx="57287" cy="161703"/>
                    <a:chOff x="5416673" y="1788525"/>
                    <a:chExt cx="99173" cy="275154"/>
                  </a:xfrm>
                  <a:solidFill>
                    <a:srgbClr val="777777"/>
                  </a:solidFill>
                </p:grpSpPr>
                <p:sp>
                  <p:nvSpPr>
                    <p:cNvPr id="186" name="Rectangle 185">
                      <a:extLst>
                        <a:ext uri="{FF2B5EF4-FFF2-40B4-BE49-F238E27FC236}">
                          <a16:creationId xmlns:a16="http://schemas.microsoft.com/office/drawing/2014/main" id="{89E5FE8E-CCA0-4007-843C-C9A5765F7224}"/>
                        </a:ext>
                      </a:extLst>
                    </p:cNvPr>
                    <p:cNvSpPr/>
                    <p:nvPr/>
                  </p:nvSpPr>
                  <p:spPr bwMode="auto">
                    <a:xfrm rot="13260000" flipH="1">
                      <a:off x="5464045" y="1788525"/>
                      <a:ext cx="45719" cy="137160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87" name="Diagonal Stripe 186">
                      <a:extLst>
                        <a:ext uri="{FF2B5EF4-FFF2-40B4-BE49-F238E27FC236}">
                          <a16:creationId xmlns:a16="http://schemas.microsoft.com/office/drawing/2014/main" id="{455FD509-E8E4-46D9-A3ED-EAD09B8D2101}"/>
                        </a:ext>
                      </a:extLst>
                    </p:cNvPr>
                    <p:cNvSpPr/>
                    <p:nvPr/>
                  </p:nvSpPr>
                  <p:spPr bwMode="auto">
                    <a:xfrm rot="19432650">
                      <a:off x="5416673" y="1880799"/>
                      <a:ext cx="99173" cy="182880"/>
                    </a:xfrm>
                    <a:prstGeom prst="diagStripe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sp>
              <p:nvSpPr>
                <p:cNvPr id="179" name="Rounded Rectangle 115">
                  <a:extLst>
                    <a:ext uri="{FF2B5EF4-FFF2-40B4-BE49-F238E27FC236}">
                      <a16:creationId xmlns:a16="http://schemas.microsoft.com/office/drawing/2014/main" id="{3CC2F4C2-25B0-4736-B156-2073949D3ECD}"/>
                    </a:ext>
                  </a:extLst>
                </p:cNvPr>
                <p:cNvSpPr/>
                <p:nvPr/>
              </p:nvSpPr>
              <p:spPr bwMode="auto">
                <a:xfrm flipH="1">
                  <a:off x="11399950" y="6081169"/>
                  <a:ext cx="488585" cy="156734"/>
                </a:xfrm>
                <a:prstGeom prst="roundRect">
                  <a:avLst/>
                </a:prstGeom>
                <a:solidFill>
                  <a:srgbClr val="AFBAB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0" name="Rounded Rectangle 116">
                  <a:extLst>
                    <a:ext uri="{FF2B5EF4-FFF2-40B4-BE49-F238E27FC236}">
                      <a16:creationId xmlns:a16="http://schemas.microsoft.com/office/drawing/2014/main" id="{1A3214D0-7E59-44A9-A345-4578B8C6F186}"/>
                    </a:ext>
                  </a:extLst>
                </p:cNvPr>
                <p:cNvSpPr/>
                <p:nvPr/>
              </p:nvSpPr>
              <p:spPr bwMode="auto">
                <a:xfrm flipH="1">
                  <a:off x="11344929" y="6159537"/>
                  <a:ext cx="598627" cy="88020"/>
                </a:xfrm>
                <a:prstGeom prst="roundRect">
                  <a:avLst/>
                </a:prstGeom>
                <a:solidFill>
                  <a:srgbClr val="777777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62E2CD6D-DC60-4486-B7F1-2807586FC7C0}"/>
                    </a:ext>
                  </a:extLst>
                </p:cNvPr>
                <p:cNvSpPr/>
                <p:nvPr/>
              </p:nvSpPr>
              <p:spPr bwMode="auto">
                <a:xfrm flipH="1">
                  <a:off x="12007604" y="5655852"/>
                  <a:ext cx="110923" cy="11284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AC3B578-691C-46ED-980C-9BCBE814E6C7}"/>
                  </a:ext>
                </a:extLst>
              </p:cNvPr>
              <p:cNvGrpSpPr/>
              <p:nvPr/>
            </p:nvGrpSpPr>
            <p:grpSpPr>
              <a:xfrm>
                <a:off x="10776773" y="3978806"/>
                <a:ext cx="581277" cy="521907"/>
                <a:chOff x="-2759707" y="1099472"/>
                <a:chExt cx="7926138" cy="6799719"/>
              </a:xfrm>
            </p:grpSpPr>
            <p:sp>
              <p:nvSpPr>
                <p:cNvPr id="169" name="Rectangle 317">
                  <a:extLst>
                    <a:ext uri="{FF2B5EF4-FFF2-40B4-BE49-F238E27FC236}">
                      <a16:creationId xmlns:a16="http://schemas.microsoft.com/office/drawing/2014/main" id="{61D337B8-E923-493E-9876-A78901743F8E}"/>
                    </a:ext>
                  </a:extLst>
                </p:cNvPr>
                <p:cNvSpPr/>
                <p:nvPr/>
              </p:nvSpPr>
              <p:spPr bwMode="auto">
                <a:xfrm>
                  <a:off x="-1103536" y="6493184"/>
                  <a:ext cx="4613797" cy="1133081"/>
                </a:xfrm>
                <a:custGeom>
                  <a:avLst/>
                  <a:gdLst>
                    <a:gd name="connsiteX0" fmla="*/ 0 w 4983252"/>
                    <a:gd name="connsiteY0" fmla="*/ 0 h 1835045"/>
                    <a:gd name="connsiteX1" fmla="*/ 4983252 w 4983252"/>
                    <a:gd name="connsiteY1" fmla="*/ 0 h 1835045"/>
                    <a:gd name="connsiteX2" fmla="*/ 4983252 w 4983252"/>
                    <a:gd name="connsiteY2" fmla="*/ 1835045 h 1835045"/>
                    <a:gd name="connsiteX3" fmla="*/ 0 w 4983252"/>
                    <a:gd name="connsiteY3" fmla="*/ 1835045 h 1835045"/>
                    <a:gd name="connsiteX4" fmla="*/ 0 w 4983252"/>
                    <a:gd name="connsiteY4" fmla="*/ 0 h 1835045"/>
                    <a:gd name="connsiteX0" fmla="*/ 1339273 w 4983252"/>
                    <a:gd name="connsiteY0" fmla="*/ 36945 h 1835045"/>
                    <a:gd name="connsiteX1" fmla="*/ 4983252 w 4983252"/>
                    <a:gd name="connsiteY1" fmla="*/ 0 h 1835045"/>
                    <a:gd name="connsiteX2" fmla="*/ 4983252 w 4983252"/>
                    <a:gd name="connsiteY2" fmla="*/ 1835045 h 1835045"/>
                    <a:gd name="connsiteX3" fmla="*/ 0 w 4983252"/>
                    <a:gd name="connsiteY3" fmla="*/ 1835045 h 1835045"/>
                    <a:gd name="connsiteX4" fmla="*/ 1339273 w 4983252"/>
                    <a:gd name="connsiteY4" fmla="*/ 36945 h 1835045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625600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625600 w 4983252"/>
                    <a:gd name="connsiteY4" fmla="*/ 0 h 1798100"/>
                    <a:gd name="connsiteX0" fmla="*/ 1625600 w 4983252"/>
                    <a:gd name="connsiteY0" fmla="*/ 0 h 1798100"/>
                    <a:gd name="connsiteX1" fmla="*/ 2997434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625600 w 4983252"/>
                    <a:gd name="connsiteY4" fmla="*/ 0 h 1798100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431636 w 4983252"/>
                    <a:gd name="connsiteY0" fmla="*/ 369454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431636 w 4983252"/>
                    <a:gd name="connsiteY4" fmla="*/ 369454 h 1807335"/>
                    <a:gd name="connsiteX0" fmla="*/ 1431636 w 4983252"/>
                    <a:gd name="connsiteY0" fmla="*/ 0 h 1437881"/>
                    <a:gd name="connsiteX1" fmla="*/ 3551615 w 4983252"/>
                    <a:gd name="connsiteY1" fmla="*/ 1 h 1437881"/>
                    <a:gd name="connsiteX2" fmla="*/ 4983252 w 4983252"/>
                    <a:gd name="connsiteY2" fmla="*/ 1437881 h 1437881"/>
                    <a:gd name="connsiteX3" fmla="*/ 0 w 4983252"/>
                    <a:gd name="connsiteY3" fmla="*/ 1437881 h 1437881"/>
                    <a:gd name="connsiteX4" fmla="*/ 1431636 w 4983252"/>
                    <a:gd name="connsiteY4" fmla="*/ 0 h 1437881"/>
                    <a:gd name="connsiteX0" fmla="*/ 1431636 w 4983252"/>
                    <a:gd name="connsiteY0" fmla="*/ 0 h 1437881"/>
                    <a:gd name="connsiteX1" fmla="*/ 3662452 w 4983252"/>
                    <a:gd name="connsiteY1" fmla="*/ 36947 h 1437881"/>
                    <a:gd name="connsiteX2" fmla="*/ 4983252 w 4983252"/>
                    <a:gd name="connsiteY2" fmla="*/ 1437881 h 1437881"/>
                    <a:gd name="connsiteX3" fmla="*/ 0 w 4983252"/>
                    <a:gd name="connsiteY3" fmla="*/ 1437881 h 1437881"/>
                    <a:gd name="connsiteX4" fmla="*/ 1431636 w 4983252"/>
                    <a:gd name="connsiteY4" fmla="*/ 0 h 1437881"/>
                    <a:gd name="connsiteX0" fmla="*/ 1219200 w 4770816"/>
                    <a:gd name="connsiteY0" fmla="*/ 0 h 1437881"/>
                    <a:gd name="connsiteX1" fmla="*/ 3450016 w 4770816"/>
                    <a:gd name="connsiteY1" fmla="*/ 36947 h 1437881"/>
                    <a:gd name="connsiteX2" fmla="*/ 4770816 w 4770816"/>
                    <a:gd name="connsiteY2" fmla="*/ 1437881 h 1437881"/>
                    <a:gd name="connsiteX3" fmla="*/ 0 w 4770816"/>
                    <a:gd name="connsiteY3" fmla="*/ 1133081 h 1437881"/>
                    <a:gd name="connsiteX4" fmla="*/ 1219200 w 4770816"/>
                    <a:gd name="connsiteY4" fmla="*/ 0 h 1437881"/>
                    <a:gd name="connsiteX0" fmla="*/ 1219200 w 4632270"/>
                    <a:gd name="connsiteY0" fmla="*/ 0 h 1133081"/>
                    <a:gd name="connsiteX1" fmla="*/ 3450016 w 4632270"/>
                    <a:gd name="connsiteY1" fmla="*/ 36947 h 1133081"/>
                    <a:gd name="connsiteX2" fmla="*/ 4632270 w 4632270"/>
                    <a:gd name="connsiteY2" fmla="*/ 1105372 h 1133081"/>
                    <a:gd name="connsiteX3" fmla="*/ 0 w 4632270"/>
                    <a:gd name="connsiteY3" fmla="*/ 1133081 h 1133081"/>
                    <a:gd name="connsiteX4" fmla="*/ 1219200 w 4632270"/>
                    <a:gd name="connsiteY4" fmla="*/ 0 h 1133081"/>
                    <a:gd name="connsiteX0" fmla="*/ 1219200 w 4623033"/>
                    <a:gd name="connsiteY0" fmla="*/ 0 h 1170027"/>
                    <a:gd name="connsiteX1" fmla="*/ 3450016 w 4623033"/>
                    <a:gd name="connsiteY1" fmla="*/ 36947 h 1170027"/>
                    <a:gd name="connsiteX2" fmla="*/ 4623033 w 4623033"/>
                    <a:gd name="connsiteY2" fmla="*/ 1170027 h 1170027"/>
                    <a:gd name="connsiteX3" fmla="*/ 0 w 4623033"/>
                    <a:gd name="connsiteY3" fmla="*/ 1133081 h 1170027"/>
                    <a:gd name="connsiteX4" fmla="*/ 1219200 w 4623033"/>
                    <a:gd name="connsiteY4" fmla="*/ 0 h 1170027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50017 w 4613797"/>
                    <a:gd name="connsiteY1" fmla="*/ 55420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0728 w 4613797"/>
                    <a:gd name="connsiteY0" fmla="*/ 0 h 1133081"/>
                    <a:gd name="connsiteX1" fmla="*/ 3450017 w 4613797"/>
                    <a:gd name="connsiteY1" fmla="*/ 2 h 1133081"/>
                    <a:gd name="connsiteX2" fmla="*/ 4613797 w 4613797"/>
                    <a:gd name="connsiteY2" fmla="*/ 1114609 h 1133081"/>
                    <a:gd name="connsiteX3" fmla="*/ 0 w 4613797"/>
                    <a:gd name="connsiteY3" fmla="*/ 1133081 h 1133081"/>
                    <a:gd name="connsiteX4" fmla="*/ 1200728 w 4613797"/>
                    <a:gd name="connsiteY4" fmla="*/ 0 h 1133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3797" h="1133081">
                      <a:moveTo>
                        <a:pt x="1200728" y="0"/>
                      </a:moveTo>
                      <a:lnTo>
                        <a:pt x="3450017" y="2"/>
                      </a:lnTo>
                      <a:cubicBezTo>
                        <a:pt x="3268369" y="617841"/>
                        <a:pt x="2948172" y="1023243"/>
                        <a:pt x="4613797" y="1114609"/>
                      </a:cubicBezTo>
                      <a:lnTo>
                        <a:pt x="0" y="1133081"/>
                      </a:lnTo>
                      <a:cubicBezTo>
                        <a:pt x="1453187" y="1087896"/>
                        <a:pt x="1456267" y="654785"/>
                        <a:pt x="1200728" y="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0" name="Rounded Rectangle 128">
                  <a:extLst>
                    <a:ext uri="{FF2B5EF4-FFF2-40B4-BE49-F238E27FC236}">
                      <a16:creationId xmlns:a16="http://schemas.microsoft.com/office/drawing/2014/main" id="{9ED46A65-4680-45E0-BE7A-19E8F6B06E45}"/>
                    </a:ext>
                  </a:extLst>
                </p:cNvPr>
                <p:cNvSpPr/>
                <p:nvPr/>
              </p:nvSpPr>
              <p:spPr bwMode="auto">
                <a:xfrm>
                  <a:off x="-2759707" y="1099472"/>
                  <a:ext cx="7926138" cy="5508726"/>
                </a:xfrm>
                <a:prstGeom prst="roundRect">
                  <a:avLst>
                    <a:gd name="adj" fmla="val 8482"/>
                  </a:avLst>
                </a:prstGeom>
                <a:solidFill>
                  <a:srgbClr val="B3B4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8A0718FD-D622-4EF1-946E-DD451CB72EB4}"/>
                    </a:ext>
                  </a:extLst>
                </p:cNvPr>
                <p:cNvSpPr/>
                <p:nvPr/>
              </p:nvSpPr>
              <p:spPr bwMode="auto">
                <a:xfrm>
                  <a:off x="-2133709" y="1626405"/>
                  <a:ext cx="6674142" cy="4361521"/>
                </a:xfrm>
                <a:prstGeom prst="rect">
                  <a:avLst/>
                </a:prstGeom>
                <a:solidFill>
                  <a:srgbClr val="59B4D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95658FA-B457-40F5-A65B-5B5531BFD4D8}"/>
                    </a:ext>
                  </a:extLst>
                </p:cNvPr>
                <p:cNvSpPr/>
                <p:nvPr/>
              </p:nvSpPr>
              <p:spPr bwMode="auto">
                <a:xfrm>
                  <a:off x="-1332157" y="7460659"/>
                  <a:ext cx="5071038" cy="438532"/>
                </a:xfrm>
                <a:prstGeom prst="rect">
                  <a:avLst/>
                </a:prstGeom>
                <a:solidFill>
                  <a:srgbClr val="A3A4A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E94BA72-4FB3-4264-8109-37C9406120E3}"/>
              </a:ext>
            </a:extLst>
          </p:cNvPr>
          <p:cNvGrpSpPr/>
          <p:nvPr userDrawn="1"/>
        </p:nvGrpSpPr>
        <p:grpSpPr>
          <a:xfrm>
            <a:off x="68730" y="4747625"/>
            <a:ext cx="1426688" cy="916768"/>
            <a:chOff x="65242" y="4000957"/>
            <a:chExt cx="1426688" cy="916768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8E0AB69-DB21-435C-8E39-137A37106972}"/>
                </a:ext>
              </a:extLst>
            </p:cNvPr>
            <p:cNvSpPr txBox="1"/>
            <p:nvPr/>
          </p:nvSpPr>
          <p:spPr>
            <a:xfrm>
              <a:off x="65242" y="4401622"/>
              <a:ext cx="1426688" cy="51610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BUSINESS / CUSTOM APPS</a:t>
              </a:r>
            </a:p>
            <a:p>
              <a:r>
                <a:rPr lang="en-US" sz="900" dirty="0"/>
                <a:t>(STRUCTURED)</a:t>
              </a: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99B4FD6F-66E4-4525-905A-002C419CBF85}"/>
                </a:ext>
              </a:extLst>
            </p:cNvPr>
            <p:cNvGrpSpPr/>
            <p:nvPr/>
          </p:nvGrpSpPr>
          <p:grpSpPr>
            <a:xfrm>
              <a:off x="244675" y="4000957"/>
              <a:ext cx="1067822" cy="398972"/>
              <a:chOff x="94228" y="4054674"/>
              <a:chExt cx="1327848" cy="496126"/>
            </a:xfrm>
          </p:grpSpPr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4E2E9BD6-4FF4-4BAD-8601-08033BAA95E3}"/>
                  </a:ext>
                </a:extLst>
              </p:cNvPr>
              <p:cNvGrpSpPr/>
              <p:nvPr/>
            </p:nvGrpSpPr>
            <p:grpSpPr>
              <a:xfrm>
                <a:off x="94228" y="4054674"/>
                <a:ext cx="565043" cy="490322"/>
                <a:chOff x="582887" y="2608468"/>
                <a:chExt cx="565043" cy="490322"/>
              </a:xfrm>
            </p:grpSpPr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2DA2EADE-4AD6-47BC-89A2-03CA79A2BDF3}"/>
                    </a:ext>
                  </a:extLst>
                </p:cNvPr>
                <p:cNvGrpSpPr/>
                <p:nvPr/>
              </p:nvGrpSpPr>
              <p:grpSpPr>
                <a:xfrm>
                  <a:off x="582887" y="2608468"/>
                  <a:ext cx="565043" cy="490322"/>
                  <a:chOff x="-2759707" y="1099472"/>
                  <a:chExt cx="7926138" cy="6799719"/>
                </a:xfrm>
              </p:grpSpPr>
              <p:sp>
                <p:nvSpPr>
                  <p:cNvPr id="280" name="Rectangle 317">
                    <a:extLst>
                      <a:ext uri="{FF2B5EF4-FFF2-40B4-BE49-F238E27FC236}">
                        <a16:creationId xmlns:a16="http://schemas.microsoft.com/office/drawing/2014/main" id="{189A2071-15DC-4228-AB3D-6E2AE963A0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1103536" y="6493184"/>
                    <a:ext cx="4613797" cy="1133081"/>
                  </a:xfrm>
                  <a:custGeom>
                    <a:avLst/>
                    <a:gdLst>
                      <a:gd name="connsiteX0" fmla="*/ 0 w 4983252"/>
                      <a:gd name="connsiteY0" fmla="*/ 0 h 1835045"/>
                      <a:gd name="connsiteX1" fmla="*/ 4983252 w 4983252"/>
                      <a:gd name="connsiteY1" fmla="*/ 0 h 1835045"/>
                      <a:gd name="connsiteX2" fmla="*/ 4983252 w 4983252"/>
                      <a:gd name="connsiteY2" fmla="*/ 1835045 h 1835045"/>
                      <a:gd name="connsiteX3" fmla="*/ 0 w 4983252"/>
                      <a:gd name="connsiteY3" fmla="*/ 1835045 h 1835045"/>
                      <a:gd name="connsiteX4" fmla="*/ 0 w 4983252"/>
                      <a:gd name="connsiteY4" fmla="*/ 0 h 1835045"/>
                      <a:gd name="connsiteX0" fmla="*/ 1339273 w 4983252"/>
                      <a:gd name="connsiteY0" fmla="*/ 36945 h 1835045"/>
                      <a:gd name="connsiteX1" fmla="*/ 4983252 w 4983252"/>
                      <a:gd name="connsiteY1" fmla="*/ 0 h 1835045"/>
                      <a:gd name="connsiteX2" fmla="*/ 4983252 w 4983252"/>
                      <a:gd name="connsiteY2" fmla="*/ 1835045 h 1835045"/>
                      <a:gd name="connsiteX3" fmla="*/ 0 w 4983252"/>
                      <a:gd name="connsiteY3" fmla="*/ 1835045 h 1835045"/>
                      <a:gd name="connsiteX4" fmla="*/ 1339273 w 4983252"/>
                      <a:gd name="connsiteY4" fmla="*/ 36945 h 1835045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625600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625600 w 4983252"/>
                      <a:gd name="connsiteY4" fmla="*/ 0 h 1798100"/>
                      <a:gd name="connsiteX0" fmla="*/ 1625600 w 4983252"/>
                      <a:gd name="connsiteY0" fmla="*/ 0 h 1798100"/>
                      <a:gd name="connsiteX1" fmla="*/ 2997434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625600 w 4983252"/>
                      <a:gd name="connsiteY4" fmla="*/ 0 h 1798100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431636 w 4983252"/>
                      <a:gd name="connsiteY0" fmla="*/ 369454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431636 w 4983252"/>
                      <a:gd name="connsiteY4" fmla="*/ 369454 h 1807335"/>
                      <a:gd name="connsiteX0" fmla="*/ 1431636 w 4983252"/>
                      <a:gd name="connsiteY0" fmla="*/ 0 h 1437881"/>
                      <a:gd name="connsiteX1" fmla="*/ 3551615 w 4983252"/>
                      <a:gd name="connsiteY1" fmla="*/ 1 h 1437881"/>
                      <a:gd name="connsiteX2" fmla="*/ 4983252 w 4983252"/>
                      <a:gd name="connsiteY2" fmla="*/ 1437881 h 1437881"/>
                      <a:gd name="connsiteX3" fmla="*/ 0 w 4983252"/>
                      <a:gd name="connsiteY3" fmla="*/ 1437881 h 1437881"/>
                      <a:gd name="connsiteX4" fmla="*/ 1431636 w 4983252"/>
                      <a:gd name="connsiteY4" fmla="*/ 0 h 1437881"/>
                      <a:gd name="connsiteX0" fmla="*/ 1431636 w 4983252"/>
                      <a:gd name="connsiteY0" fmla="*/ 0 h 1437881"/>
                      <a:gd name="connsiteX1" fmla="*/ 3662452 w 4983252"/>
                      <a:gd name="connsiteY1" fmla="*/ 36947 h 1437881"/>
                      <a:gd name="connsiteX2" fmla="*/ 4983252 w 4983252"/>
                      <a:gd name="connsiteY2" fmla="*/ 1437881 h 1437881"/>
                      <a:gd name="connsiteX3" fmla="*/ 0 w 4983252"/>
                      <a:gd name="connsiteY3" fmla="*/ 1437881 h 1437881"/>
                      <a:gd name="connsiteX4" fmla="*/ 1431636 w 4983252"/>
                      <a:gd name="connsiteY4" fmla="*/ 0 h 1437881"/>
                      <a:gd name="connsiteX0" fmla="*/ 1219200 w 4770816"/>
                      <a:gd name="connsiteY0" fmla="*/ 0 h 1437881"/>
                      <a:gd name="connsiteX1" fmla="*/ 3450016 w 4770816"/>
                      <a:gd name="connsiteY1" fmla="*/ 36947 h 1437881"/>
                      <a:gd name="connsiteX2" fmla="*/ 4770816 w 4770816"/>
                      <a:gd name="connsiteY2" fmla="*/ 1437881 h 1437881"/>
                      <a:gd name="connsiteX3" fmla="*/ 0 w 4770816"/>
                      <a:gd name="connsiteY3" fmla="*/ 1133081 h 1437881"/>
                      <a:gd name="connsiteX4" fmla="*/ 1219200 w 4770816"/>
                      <a:gd name="connsiteY4" fmla="*/ 0 h 1437881"/>
                      <a:gd name="connsiteX0" fmla="*/ 1219200 w 4632270"/>
                      <a:gd name="connsiteY0" fmla="*/ 0 h 1133081"/>
                      <a:gd name="connsiteX1" fmla="*/ 3450016 w 4632270"/>
                      <a:gd name="connsiteY1" fmla="*/ 36947 h 1133081"/>
                      <a:gd name="connsiteX2" fmla="*/ 4632270 w 4632270"/>
                      <a:gd name="connsiteY2" fmla="*/ 1105372 h 1133081"/>
                      <a:gd name="connsiteX3" fmla="*/ 0 w 4632270"/>
                      <a:gd name="connsiteY3" fmla="*/ 1133081 h 1133081"/>
                      <a:gd name="connsiteX4" fmla="*/ 1219200 w 4632270"/>
                      <a:gd name="connsiteY4" fmla="*/ 0 h 1133081"/>
                      <a:gd name="connsiteX0" fmla="*/ 1219200 w 4623033"/>
                      <a:gd name="connsiteY0" fmla="*/ 0 h 1170027"/>
                      <a:gd name="connsiteX1" fmla="*/ 3450016 w 4623033"/>
                      <a:gd name="connsiteY1" fmla="*/ 36947 h 1170027"/>
                      <a:gd name="connsiteX2" fmla="*/ 4623033 w 4623033"/>
                      <a:gd name="connsiteY2" fmla="*/ 1170027 h 1170027"/>
                      <a:gd name="connsiteX3" fmla="*/ 0 w 4623033"/>
                      <a:gd name="connsiteY3" fmla="*/ 1133081 h 1170027"/>
                      <a:gd name="connsiteX4" fmla="*/ 1219200 w 4623033"/>
                      <a:gd name="connsiteY4" fmla="*/ 0 h 1170027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50017 w 4613797"/>
                      <a:gd name="connsiteY1" fmla="*/ 55420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0728 w 4613797"/>
                      <a:gd name="connsiteY0" fmla="*/ 0 h 1133081"/>
                      <a:gd name="connsiteX1" fmla="*/ 3450017 w 4613797"/>
                      <a:gd name="connsiteY1" fmla="*/ 2 h 1133081"/>
                      <a:gd name="connsiteX2" fmla="*/ 4613797 w 4613797"/>
                      <a:gd name="connsiteY2" fmla="*/ 1114609 h 1133081"/>
                      <a:gd name="connsiteX3" fmla="*/ 0 w 4613797"/>
                      <a:gd name="connsiteY3" fmla="*/ 1133081 h 1133081"/>
                      <a:gd name="connsiteX4" fmla="*/ 1200728 w 4613797"/>
                      <a:gd name="connsiteY4" fmla="*/ 0 h 1133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3797" h="1133081">
                        <a:moveTo>
                          <a:pt x="1200728" y="0"/>
                        </a:moveTo>
                        <a:lnTo>
                          <a:pt x="3450017" y="2"/>
                        </a:lnTo>
                        <a:cubicBezTo>
                          <a:pt x="3268369" y="617841"/>
                          <a:pt x="2948172" y="1023243"/>
                          <a:pt x="4613797" y="1114609"/>
                        </a:cubicBezTo>
                        <a:lnTo>
                          <a:pt x="0" y="1133081"/>
                        </a:lnTo>
                        <a:cubicBezTo>
                          <a:pt x="1453187" y="1087896"/>
                          <a:pt x="1456267" y="654785"/>
                          <a:pt x="1200728" y="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1" name="Rounded Rectangle 439">
                    <a:extLst>
                      <a:ext uri="{FF2B5EF4-FFF2-40B4-BE49-F238E27FC236}">
                        <a16:creationId xmlns:a16="http://schemas.microsoft.com/office/drawing/2014/main" id="{A592A41A-B947-4D53-80DF-B5E910DB2C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759707" y="1099472"/>
                    <a:ext cx="7926138" cy="5508726"/>
                  </a:xfrm>
                  <a:prstGeom prst="roundRect">
                    <a:avLst>
                      <a:gd name="adj" fmla="val 8482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54FD4F11-3334-40D1-BEB9-FDE8AE8FFD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133709" y="1626405"/>
                    <a:ext cx="6674142" cy="4361521"/>
                  </a:xfrm>
                  <a:prstGeom prst="rect">
                    <a:avLst/>
                  </a:prstGeom>
                  <a:solidFill>
                    <a:srgbClr val="59B4D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094A8FCD-CF92-4D1D-B254-6AB39229DC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1332157" y="7460659"/>
                    <a:ext cx="5071038" cy="438532"/>
                  </a:xfrm>
                  <a:prstGeom prst="rect">
                    <a:avLst/>
                  </a:prstGeom>
                  <a:solidFill>
                    <a:srgbClr val="A3A4A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76" name="Freeform 5">
                  <a:extLst>
                    <a:ext uri="{FF2B5EF4-FFF2-40B4-BE49-F238E27FC236}">
                      <a16:creationId xmlns:a16="http://schemas.microsoft.com/office/drawing/2014/main" id="{A40ACC27-376D-4601-9210-4B94E5408D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1671" y="2654378"/>
                  <a:ext cx="287501" cy="280651"/>
                </a:xfrm>
                <a:custGeom>
                  <a:avLst/>
                  <a:gdLst>
                    <a:gd name="T0" fmla="*/ 0 w 252"/>
                    <a:gd name="T1" fmla="*/ 0 h 246"/>
                    <a:gd name="T2" fmla="*/ 0 w 252"/>
                    <a:gd name="T3" fmla="*/ 246 h 246"/>
                    <a:gd name="T4" fmla="*/ 252 w 252"/>
                    <a:gd name="T5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2" h="246">
                      <a:moveTo>
                        <a:pt x="0" y="0"/>
                      </a:moveTo>
                      <a:lnTo>
                        <a:pt x="0" y="246"/>
                      </a:lnTo>
                      <a:lnTo>
                        <a:pt x="252" y="246"/>
                      </a:lnTo>
                    </a:path>
                  </a:pathLst>
                </a:cu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ectangle 6">
                  <a:extLst>
                    <a:ext uri="{FF2B5EF4-FFF2-40B4-BE49-F238E27FC236}">
                      <a16:creationId xmlns:a16="http://schemas.microsoft.com/office/drawing/2014/main" id="{A8448156-E66F-48D5-9825-7E1B7BA24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7306" y="2814098"/>
                  <a:ext cx="36508" cy="120931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Rectangle 7">
                  <a:extLst>
                    <a:ext uri="{FF2B5EF4-FFF2-40B4-BE49-F238E27FC236}">
                      <a16:creationId xmlns:a16="http://schemas.microsoft.com/office/drawing/2014/main" id="{B1668903-9970-40D1-90CC-A855B5700B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9181" y="2707998"/>
                  <a:ext cx="37649" cy="227031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Rectangle 8">
                  <a:extLst>
                    <a:ext uri="{FF2B5EF4-FFF2-40B4-BE49-F238E27FC236}">
                      <a16:creationId xmlns:a16="http://schemas.microsoft.com/office/drawing/2014/main" id="{5F074DEA-976C-4E4D-91C2-ADC32F96E3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2197" y="2754773"/>
                  <a:ext cx="37649" cy="180256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24096A9D-14D3-40B8-A1C5-521A4D86BA53}"/>
                  </a:ext>
                </a:extLst>
              </p:cNvPr>
              <p:cNvGrpSpPr/>
              <p:nvPr/>
            </p:nvGrpSpPr>
            <p:grpSpPr>
              <a:xfrm>
                <a:off x="833546" y="4054674"/>
                <a:ext cx="588530" cy="496126"/>
                <a:chOff x="493618" y="3055549"/>
                <a:chExt cx="716256" cy="603797"/>
              </a:xfrm>
            </p:grpSpPr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8366F608-F84B-49F4-A8FF-5D0CF10580E0}"/>
                    </a:ext>
                  </a:extLst>
                </p:cNvPr>
                <p:cNvGrpSpPr/>
                <p:nvPr/>
              </p:nvGrpSpPr>
              <p:grpSpPr>
                <a:xfrm>
                  <a:off x="796699" y="3403695"/>
                  <a:ext cx="413175" cy="253655"/>
                  <a:chOff x="-655566" y="3895060"/>
                  <a:chExt cx="761727" cy="430956"/>
                </a:xfrm>
              </p:grpSpPr>
              <p:grpSp>
                <p:nvGrpSpPr>
                  <p:cNvPr id="259" name="Group 258">
                    <a:extLst>
                      <a:ext uri="{FF2B5EF4-FFF2-40B4-BE49-F238E27FC236}">
                        <a16:creationId xmlns:a16="http://schemas.microsoft.com/office/drawing/2014/main" id="{758A0E01-1F14-44E3-8A4A-3DBF7AC1CE59}"/>
                      </a:ext>
                    </a:extLst>
                  </p:cNvPr>
                  <p:cNvGrpSpPr/>
                  <p:nvPr/>
                </p:nvGrpSpPr>
                <p:grpSpPr>
                  <a:xfrm>
                    <a:off x="-655566" y="3895060"/>
                    <a:ext cx="761727" cy="430956"/>
                    <a:chOff x="10867216" y="6204939"/>
                    <a:chExt cx="791499" cy="447800"/>
                  </a:xfrm>
                </p:grpSpPr>
                <p:sp>
                  <p:nvSpPr>
                    <p:cNvPr id="268" name="Round Same Side Corner Rectangle 206">
                      <a:extLst>
                        <a:ext uri="{FF2B5EF4-FFF2-40B4-BE49-F238E27FC236}">
                          <a16:creationId xmlns:a16="http://schemas.microsoft.com/office/drawing/2014/main" id="{AAC746E9-77D1-4E79-A795-0E1A4A577F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867216" y="6613795"/>
                      <a:ext cx="791499" cy="19313"/>
                    </a:xfrm>
                    <a:prstGeom prst="round2SameRect">
                      <a:avLst>
                        <a:gd name="adj1" fmla="val 16667"/>
                        <a:gd name="adj2" fmla="val 50000"/>
                      </a:avLst>
                    </a:prstGeom>
                    <a:solidFill>
                      <a:srgbClr val="CBCBCB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269" name="Group 268">
                      <a:extLst>
                        <a:ext uri="{FF2B5EF4-FFF2-40B4-BE49-F238E27FC236}">
                          <a16:creationId xmlns:a16="http://schemas.microsoft.com/office/drawing/2014/main" id="{8062CA6A-A309-4518-820C-887C5363B6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24674" y="6204939"/>
                      <a:ext cx="676584" cy="420187"/>
                      <a:chOff x="10924674" y="6204939"/>
                      <a:chExt cx="676584" cy="420187"/>
                    </a:xfrm>
                  </p:grpSpPr>
                  <p:grpSp>
                    <p:nvGrpSpPr>
                      <p:cNvPr id="271" name="Group 270">
                        <a:extLst>
                          <a:ext uri="{FF2B5EF4-FFF2-40B4-BE49-F238E27FC236}">
                            <a16:creationId xmlns:a16="http://schemas.microsoft.com/office/drawing/2014/main" id="{35B3EB0E-DF51-4CF6-AB2D-E0AEB236B0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924674" y="6204939"/>
                        <a:ext cx="676584" cy="406447"/>
                        <a:chOff x="15402433" y="3770727"/>
                        <a:chExt cx="3379343" cy="2030084"/>
                      </a:xfrm>
                    </p:grpSpPr>
                    <p:sp>
                      <p:nvSpPr>
                        <p:cNvPr id="273" name="Round Same Side Corner Rectangle 211">
                          <a:extLst>
                            <a:ext uri="{FF2B5EF4-FFF2-40B4-BE49-F238E27FC236}">
                              <a16:creationId xmlns:a16="http://schemas.microsoft.com/office/drawing/2014/main" id="{10E7C695-A5FB-43D3-A748-76019EA188C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5402433" y="3770727"/>
                          <a:ext cx="3379343" cy="2030084"/>
                        </a:xfrm>
                        <a:prstGeom prst="round2SameRect">
                          <a:avLst>
                            <a:gd name="adj1" fmla="val 6117"/>
                            <a:gd name="adj2" fmla="val 0"/>
                          </a:avLst>
                        </a:prstGeom>
                        <a:solidFill>
                          <a:srgbClr val="B3B4B5"/>
                        </a:solidFill>
                        <a:ln>
                          <a:noFill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 defTabSz="932293" fontAlgn="base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z="2400" dirty="0" err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274" name="Rectangle 273">
                          <a:extLst>
                            <a:ext uri="{FF2B5EF4-FFF2-40B4-BE49-F238E27FC236}">
                              <a16:creationId xmlns:a16="http://schemas.microsoft.com/office/drawing/2014/main" id="{FE3826BF-BF2D-48B5-BFF6-F8EEE847498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5577629" y="3912794"/>
                          <a:ext cx="3028950" cy="175775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 defTabSz="932293" fontAlgn="base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z="2400" dirty="0" err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272" name="Round Same Side Corner Rectangle 210">
                        <a:extLst>
                          <a:ext uri="{FF2B5EF4-FFF2-40B4-BE49-F238E27FC236}">
                            <a16:creationId xmlns:a16="http://schemas.microsoft.com/office/drawing/2014/main" id="{7BAB449D-61FE-43E0-A3AE-F46F3049386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1200006" y="6613796"/>
                        <a:ext cx="125920" cy="11330"/>
                      </a:xfrm>
                      <a:prstGeom prst="round2SameRect">
                        <a:avLst>
                          <a:gd name="adj1" fmla="val 0"/>
                          <a:gd name="adj2" fmla="val 5000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293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270" name="Round Same Side Corner Rectangle 139">
                      <a:extLst>
                        <a:ext uri="{FF2B5EF4-FFF2-40B4-BE49-F238E27FC236}">
                          <a16:creationId xmlns:a16="http://schemas.microsoft.com/office/drawing/2014/main" id="{3E0F5FAF-6FEF-4813-BDE3-6E56073710D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871098" y="6632155"/>
                      <a:ext cx="784941" cy="20584"/>
                    </a:xfrm>
                    <a:custGeom>
                      <a:avLst/>
                      <a:gdLst>
                        <a:gd name="connsiteX0" fmla="*/ 16077 w 3953311"/>
                        <a:gd name="connsiteY0" fmla="*/ 0 h 96463"/>
                        <a:gd name="connsiteX1" fmla="*/ 3937234 w 3953311"/>
                        <a:gd name="connsiteY1" fmla="*/ 0 h 96463"/>
                        <a:gd name="connsiteX2" fmla="*/ 3953311 w 3953311"/>
                        <a:gd name="connsiteY2" fmla="*/ 16077 h 96463"/>
                        <a:gd name="connsiteX3" fmla="*/ 3953311 w 3953311"/>
                        <a:gd name="connsiteY3" fmla="*/ 48232 h 96463"/>
                        <a:gd name="connsiteX4" fmla="*/ 3905079 w 3953311"/>
                        <a:gd name="connsiteY4" fmla="*/ 96464 h 96463"/>
                        <a:gd name="connsiteX5" fmla="*/ 48232 w 3953311"/>
                        <a:gd name="connsiteY5" fmla="*/ 96463 h 96463"/>
                        <a:gd name="connsiteX6" fmla="*/ 0 w 3953311"/>
                        <a:gd name="connsiteY6" fmla="*/ 48231 h 96463"/>
                        <a:gd name="connsiteX7" fmla="*/ 0 w 3953311"/>
                        <a:gd name="connsiteY7" fmla="*/ 16077 h 96463"/>
                        <a:gd name="connsiteX8" fmla="*/ 16077 w 3953311"/>
                        <a:gd name="connsiteY8" fmla="*/ 0 h 96463"/>
                        <a:gd name="connsiteX0" fmla="*/ 16077 w 3953311"/>
                        <a:gd name="connsiteY0" fmla="*/ 0 h 96464"/>
                        <a:gd name="connsiteX1" fmla="*/ 3937234 w 3953311"/>
                        <a:gd name="connsiteY1" fmla="*/ 0 h 96464"/>
                        <a:gd name="connsiteX2" fmla="*/ 3953311 w 3953311"/>
                        <a:gd name="connsiteY2" fmla="*/ 16077 h 96464"/>
                        <a:gd name="connsiteX3" fmla="*/ 3953311 w 3953311"/>
                        <a:gd name="connsiteY3" fmla="*/ 48232 h 96464"/>
                        <a:gd name="connsiteX4" fmla="*/ 3905079 w 3953311"/>
                        <a:gd name="connsiteY4" fmla="*/ 96464 h 96464"/>
                        <a:gd name="connsiteX5" fmla="*/ 145069 w 3953311"/>
                        <a:gd name="connsiteY5" fmla="*/ 91701 h 96464"/>
                        <a:gd name="connsiteX6" fmla="*/ 0 w 3953311"/>
                        <a:gd name="connsiteY6" fmla="*/ 48231 h 96464"/>
                        <a:gd name="connsiteX7" fmla="*/ 0 w 3953311"/>
                        <a:gd name="connsiteY7" fmla="*/ 16077 h 96464"/>
                        <a:gd name="connsiteX8" fmla="*/ 16077 w 3953311"/>
                        <a:gd name="connsiteY8" fmla="*/ 0 h 96464"/>
                        <a:gd name="connsiteX0" fmla="*/ 197402 w 4134636"/>
                        <a:gd name="connsiteY0" fmla="*/ 0 h 96464"/>
                        <a:gd name="connsiteX1" fmla="*/ 4118559 w 4134636"/>
                        <a:gd name="connsiteY1" fmla="*/ 0 h 96464"/>
                        <a:gd name="connsiteX2" fmla="*/ 4134636 w 4134636"/>
                        <a:gd name="connsiteY2" fmla="*/ 16077 h 96464"/>
                        <a:gd name="connsiteX3" fmla="*/ 4134636 w 4134636"/>
                        <a:gd name="connsiteY3" fmla="*/ 48232 h 96464"/>
                        <a:gd name="connsiteX4" fmla="*/ 4086404 w 4134636"/>
                        <a:gd name="connsiteY4" fmla="*/ 96464 h 96464"/>
                        <a:gd name="connsiteX5" fmla="*/ 326394 w 4134636"/>
                        <a:gd name="connsiteY5" fmla="*/ 91701 h 96464"/>
                        <a:gd name="connsiteX6" fmla="*/ 181325 w 4134636"/>
                        <a:gd name="connsiteY6" fmla="*/ 16077 h 96464"/>
                        <a:gd name="connsiteX7" fmla="*/ 197402 w 4134636"/>
                        <a:gd name="connsiteY7" fmla="*/ 0 h 96464"/>
                        <a:gd name="connsiteX0" fmla="*/ 419838 w 4357072"/>
                        <a:gd name="connsiteY0" fmla="*/ 0 h 96464"/>
                        <a:gd name="connsiteX1" fmla="*/ 4340995 w 4357072"/>
                        <a:gd name="connsiteY1" fmla="*/ 0 h 96464"/>
                        <a:gd name="connsiteX2" fmla="*/ 4357072 w 4357072"/>
                        <a:gd name="connsiteY2" fmla="*/ 16077 h 96464"/>
                        <a:gd name="connsiteX3" fmla="*/ 4357072 w 4357072"/>
                        <a:gd name="connsiteY3" fmla="*/ 48232 h 96464"/>
                        <a:gd name="connsiteX4" fmla="*/ 4308840 w 4357072"/>
                        <a:gd name="connsiteY4" fmla="*/ 96464 h 96464"/>
                        <a:gd name="connsiteX5" fmla="*/ 548830 w 4357072"/>
                        <a:gd name="connsiteY5" fmla="*/ 91701 h 96464"/>
                        <a:gd name="connsiteX6" fmla="*/ 419838 w 4357072"/>
                        <a:gd name="connsiteY6" fmla="*/ 0 h 96464"/>
                        <a:gd name="connsiteX0" fmla="*/ 268467 w 4205701"/>
                        <a:gd name="connsiteY0" fmla="*/ 0 h 96464"/>
                        <a:gd name="connsiteX1" fmla="*/ 4189624 w 4205701"/>
                        <a:gd name="connsiteY1" fmla="*/ 0 h 96464"/>
                        <a:gd name="connsiteX2" fmla="*/ 4205701 w 4205701"/>
                        <a:gd name="connsiteY2" fmla="*/ 16077 h 96464"/>
                        <a:gd name="connsiteX3" fmla="*/ 4205701 w 4205701"/>
                        <a:gd name="connsiteY3" fmla="*/ 48232 h 96464"/>
                        <a:gd name="connsiteX4" fmla="*/ 4157469 w 4205701"/>
                        <a:gd name="connsiteY4" fmla="*/ 96464 h 96464"/>
                        <a:gd name="connsiteX5" fmla="*/ 397459 w 4205701"/>
                        <a:gd name="connsiteY5" fmla="*/ 91701 h 96464"/>
                        <a:gd name="connsiteX6" fmla="*/ 268467 w 4205701"/>
                        <a:gd name="connsiteY6" fmla="*/ 0 h 96464"/>
                        <a:gd name="connsiteX0" fmla="*/ 21813 w 3959047"/>
                        <a:gd name="connsiteY0" fmla="*/ 0 h 96464"/>
                        <a:gd name="connsiteX1" fmla="*/ 3942970 w 3959047"/>
                        <a:gd name="connsiteY1" fmla="*/ 0 h 96464"/>
                        <a:gd name="connsiteX2" fmla="*/ 3959047 w 3959047"/>
                        <a:gd name="connsiteY2" fmla="*/ 16077 h 96464"/>
                        <a:gd name="connsiteX3" fmla="*/ 3959047 w 3959047"/>
                        <a:gd name="connsiteY3" fmla="*/ 48232 h 96464"/>
                        <a:gd name="connsiteX4" fmla="*/ 3910815 w 3959047"/>
                        <a:gd name="connsiteY4" fmla="*/ 96464 h 96464"/>
                        <a:gd name="connsiteX5" fmla="*/ 150805 w 3959047"/>
                        <a:gd name="connsiteY5" fmla="*/ 91701 h 96464"/>
                        <a:gd name="connsiteX6" fmla="*/ 21813 w 3959047"/>
                        <a:gd name="connsiteY6" fmla="*/ 0 h 96464"/>
                        <a:gd name="connsiteX0" fmla="*/ 0 w 3937234"/>
                        <a:gd name="connsiteY0" fmla="*/ 0 h 96464"/>
                        <a:gd name="connsiteX1" fmla="*/ 3921157 w 3937234"/>
                        <a:gd name="connsiteY1" fmla="*/ 0 h 96464"/>
                        <a:gd name="connsiteX2" fmla="*/ 3937234 w 3937234"/>
                        <a:gd name="connsiteY2" fmla="*/ 16077 h 96464"/>
                        <a:gd name="connsiteX3" fmla="*/ 3937234 w 3937234"/>
                        <a:gd name="connsiteY3" fmla="*/ 48232 h 96464"/>
                        <a:gd name="connsiteX4" fmla="*/ 3889002 w 3937234"/>
                        <a:gd name="connsiteY4" fmla="*/ 96464 h 96464"/>
                        <a:gd name="connsiteX5" fmla="*/ 128992 w 3937234"/>
                        <a:gd name="connsiteY5" fmla="*/ 91701 h 96464"/>
                        <a:gd name="connsiteX6" fmla="*/ 0 w 3937234"/>
                        <a:gd name="connsiteY6" fmla="*/ 0 h 96464"/>
                        <a:gd name="connsiteX0" fmla="*/ 159187 w 4124996"/>
                        <a:gd name="connsiteY0" fmla="*/ 0 h 96464"/>
                        <a:gd name="connsiteX1" fmla="*/ 4108919 w 4124996"/>
                        <a:gd name="connsiteY1" fmla="*/ 0 h 96464"/>
                        <a:gd name="connsiteX2" fmla="*/ 4124996 w 4124996"/>
                        <a:gd name="connsiteY2" fmla="*/ 16077 h 96464"/>
                        <a:gd name="connsiteX3" fmla="*/ 4124996 w 4124996"/>
                        <a:gd name="connsiteY3" fmla="*/ 48232 h 96464"/>
                        <a:gd name="connsiteX4" fmla="*/ 4076764 w 4124996"/>
                        <a:gd name="connsiteY4" fmla="*/ 96464 h 96464"/>
                        <a:gd name="connsiteX5" fmla="*/ 316754 w 4124996"/>
                        <a:gd name="connsiteY5" fmla="*/ 91701 h 96464"/>
                        <a:gd name="connsiteX6" fmla="*/ 159187 w 4124996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17577 w 3965809"/>
                        <a:gd name="connsiteY3" fmla="*/ 96464 h 96464"/>
                        <a:gd name="connsiteX4" fmla="*/ 157567 w 3965809"/>
                        <a:gd name="connsiteY4" fmla="*/ 91701 h 96464"/>
                        <a:gd name="connsiteX5" fmla="*/ 0 w 3965809"/>
                        <a:gd name="connsiteY5" fmla="*/ 0 h 96464"/>
                        <a:gd name="connsiteX0" fmla="*/ 0 w 4416042"/>
                        <a:gd name="connsiteY0" fmla="*/ 0 h 96464"/>
                        <a:gd name="connsiteX1" fmla="*/ 3949732 w 4416042"/>
                        <a:gd name="connsiteY1" fmla="*/ 0 h 96464"/>
                        <a:gd name="connsiteX2" fmla="*/ 3917577 w 4416042"/>
                        <a:gd name="connsiteY2" fmla="*/ 96464 h 96464"/>
                        <a:gd name="connsiteX3" fmla="*/ 157567 w 4416042"/>
                        <a:gd name="connsiteY3" fmla="*/ 91701 h 96464"/>
                        <a:gd name="connsiteX4" fmla="*/ 0 w 4416042"/>
                        <a:gd name="connsiteY4" fmla="*/ 0 h 96464"/>
                        <a:gd name="connsiteX0" fmla="*/ 0 w 4235248"/>
                        <a:gd name="connsiteY0" fmla="*/ 0 h 96464"/>
                        <a:gd name="connsiteX1" fmla="*/ 3949732 w 4235248"/>
                        <a:gd name="connsiteY1" fmla="*/ 0 h 96464"/>
                        <a:gd name="connsiteX2" fmla="*/ 3917577 w 4235248"/>
                        <a:gd name="connsiteY2" fmla="*/ 96464 h 96464"/>
                        <a:gd name="connsiteX3" fmla="*/ 157567 w 4235248"/>
                        <a:gd name="connsiteY3" fmla="*/ 91701 h 96464"/>
                        <a:gd name="connsiteX4" fmla="*/ 0 w 4235248"/>
                        <a:gd name="connsiteY4" fmla="*/ 0 h 96464"/>
                        <a:gd name="connsiteX0" fmla="*/ 0 w 4211511"/>
                        <a:gd name="connsiteY0" fmla="*/ 0 h 96464"/>
                        <a:gd name="connsiteX1" fmla="*/ 3949732 w 4211511"/>
                        <a:gd name="connsiteY1" fmla="*/ 0 h 96464"/>
                        <a:gd name="connsiteX2" fmla="*/ 3814389 w 4211511"/>
                        <a:gd name="connsiteY2" fmla="*/ 96464 h 96464"/>
                        <a:gd name="connsiteX3" fmla="*/ 157567 w 4211511"/>
                        <a:gd name="connsiteY3" fmla="*/ 91701 h 96464"/>
                        <a:gd name="connsiteX4" fmla="*/ 0 w 4211511"/>
                        <a:gd name="connsiteY4" fmla="*/ 0 h 96464"/>
                        <a:gd name="connsiteX0" fmla="*/ 0 w 3949892"/>
                        <a:gd name="connsiteY0" fmla="*/ 0 h 96464"/>
                        <a:gd name="connsiteX1" fmla="*/ 3949732 w 3949892"/>
                        <a:gd name="connsiteY1" fmla="*/ 0 h 96464"/>
                        <a:gd name="connsiteX2" fmla="*/ 3814389 w 3949892"/>
                        <a:gd name="connsiteY2" fmla="*/ 96464 h 96464"/>
                        <a:gd name="connsiteX3" fmla="*/ 157567 w 3949892"/>
                        <a:gd name="connsiteY3" fmla="*/ 91701 h 96464"/>
                        <a:gd name="connsiteX4" fmla="*/ 0 w 3949892"/>
                        <a:gd name="connsiteY4" fmla="*/ 0 h 96464"/>
                        <a:gd name="connsiteX0" fmla="*/ 0 w 3950482"/>
                        <a:gd name="connsiteY0" fmla="*/ 0 h 98214"/>
                        <a:gd name="connsiteX1" fmla="*/ 3949732 w 3950482"/>
                        <a:gd name="connsiteY1" fmla="*/ 0 h 98214"/>
                        <a:gd name="connsiteX2" fmla="*/ 3814389 w 3950482"/>
                        <a:gd name="connsiteY2" fmla="*/ 96464 h 98214"/>
                        <a:gd name="connsiteX3" fmla="*/ 157567 w 3950482"/>
                        <a:gd name="connsiteY3" fmla="*/ 91701 h 98214"/>
                        <a:gd name="connsiteX4" fmla="*/ 0 w 3950482"/>
                        <a:gd name="connsiteY4" fmla="*/ 0 h 98214"/>
                        <a:gd name="connsiteX0" fmla="*/ 0 w 3954882"/>
                        <a:gd name="connsiteY0" fmla="*/ 0 h 98214"/>
                        <a:gd name="connsiteX1" fmla="*/ 3949732 w 3954882"/>
                        <a:gd name="connsiteY1" fmla="*/ 0 h 98214"/>
                        <a:gd name="connsiteX2" fmla="*/ 3814389 w 3954882"/>
                        <a:gd name="connsiteY2" fmla="*/ 96464 h 98214"/>
                        <a:gd name="connsiteX3" fmla="*/ 157567 w 3954882"/>
                        <a:gd name="connsiteY3" fmla="*/ 91701 h 98214"/>
                        <a:gd name="connsiteX4" fmla="*/ 0 w 3954882"/>
                        <a:gd name="connsiteY4" fmla="*/ 0 h 98214"/>
                        <a:gd name="connsiteX0" fmla="*/ 0 w 4140719"/>
                        <a:gd name="connsiteY0" fmla="*/ 4763 h 107592"/>
                        <a:gd name="connsiteX1" fmla="*/ 3949732 w 4140719"/>
                        <a:gd name="connsiteY1" fmla="*/ 0 h 107592"/>
                        <a:gd name="connsiteX2" fmla="*/ 3814389 w 4140719"/>
                        <a:gd name="connsiteY2" fmla="*/ 101227 h 107592"/>
                        <a:gd name="connsiteX3" fmla="*/ 157567 w 4140719"/>
                        <a:gd name="connsiteY3" fmla="*/ 96464 h 107592"/>
                        <a:gd name="connsiteX4" fmla="*/ 0 w 4140719"/>
                        <a:gd name="connsiteY4" fmla="*/ 4763 h 107592"/>
                        <a:gd name="connsiteX0" fmla="*/ 0 w 4140719"/>
                        <a:gd name="connsiteY0" fmla="*/ 4763 h 101342"/>
                        <a:gd name="connsiteX1" fmla="*/ 3949732 w 4140719"/>
                        <a:gd name="connsiteY1" fmla="*/ 0 h 101342"/>
                        <a:gd name="connsiteX2" fmla="*/ 3814389 w 4140719"/>
                        <a:gd name="connsiteY2" fmla="*/ 101227 h 101342"/>
                        <a:gd name="connsiteX3" fmla="*/ 157567 w 4140719"/>
                        <a:gd name="connsiteY3" fmla="*/ 96464 h 101342"/>
                        <a:gd name="connsiteX4" fmla="*/ 0 w 4140719"/>
                        <a:gd name="connsiteY4" fmla="*/ 4763 h 101342"/>
                        <a:gd name="connsiteX0" fmla="*/ 0 w 3967861"/>
                        <a:gd name="connsiteY0" fmla="*/ 4763 h 102812"/>
                        <a:gd name="connsiteX1" fmla="*/ 3949732 w 3967861"/>
                        <a:gd name="connsiteY1" fmla="*/ 0 h 102812"/>
                        <a:gd name="connsiteX2" fmla="*/ 3814389 w 3967861"/>
                        <a:gd name="connsiteY2" fmla="*/ 101227 h 102812"/>
                        <a:gd name="connsiteX3" fmla="*/ 157567 w 3967861"/>
                        <a:gd name="connsiteY3" fmla="*/ 96464 h 102812"/>
                        <a:gd name="connsiteX4" fmla="*/ 0 w 3967861"/>
                        <a:gd name="connsiteY4" fmla="*/ 4763 h 102812"/>
                        <a:gd name="connsiteX0" fmla="*/ 0 w 3952514"/>
                        <a:gd name="connsiteY0" fmla="*/ 4763 h 102812"/>
                        <a:gd name="connsiteX1" fmla="*/ 3949732 w 3952514"/>
                        <a:gd name="connsiteY1" fmla="*/ 0 h 102812"/>
                        <a:gd name="connsiteX2" fmla="*/ 3814389 w 3952514"/>
                        <a:gd name="connsiteY2" fmla="*/ 101227 h 102812"/>
                        <a:gd name="connsiteX3" fmla="*/ 157567 w 3952514"/>
                        <a:gd name="connsiteY3" fmla="*/ 96464 h 102812"/>
                        <a:gd name="connsiteX4" fmla="*/ 0 w 3952514"/>
                        <a:gd name="connsiteY4" fmla="*/ 4763 h 102812"/>
                        <a:gd name="connsiteX0" fmla="*/ 0 w 3953541"/>
                        <a:gd name="connsiteY0" fmla="*/ 4763 h 102812"/>
                        <a:gd name="connsiteX1" fmla="*/ 3949732 w 3953541"/>
                        <a:gd name="connsiteY1" fmla="*/ 0 h 102812"/>
                        <a:gd name="connsiteX2" fmla="*/ 3814389 w 3953541"/>
                        <a:gd name="connsiteY2" fmla="*/ 101227 h 102812"/>
                        <a:gd name="connsiteX3" fmla="*/ 157567 w 3953541"/>
                        <a:gd name="connsiteY3" fmla="*/ 96464 h 102812"/>
                        <a:gd name="connsiteX4" fmla="*/ 0 w 3953541"/>
                        <a:gd name="connsiteY4" fmla="*/ 4763 h 102812"/>
                        <a:gd name="connsiteX0" fmla="*/ 0 w 3953541"/>
                        <a:gd name="connsiteY0" fmla="*/ 4763 h 102812"/>
                        <a:gd name="connsiteX1" fmla="*/ 3949732 w 3953541"/>
                        <a:gd name="connsiteY1" fmla="*/ 0 h 102812"/>
                        <a:gd name="connsiteX2" fmla="*/ 3814389 w 3953541"/>
                        <a:gd name="connsiteY2" fmla="*/ 101227 h 102812"/>
                        <a:gd name="connsiteX3" fmla="*/ 157567 w 3953541"/>
                        <a:gd name="connsiteY3" fmla="*/ 96464 h 102812"/>
                        <a:gd name="connsiteX4" fmla="*/ 0 w 3953541"/>
                        <a:gd name="connsiteY4" fmla="*/ 4763 h 102812"/>
                        <a:gd name="connsiteX0" fmla="*/ 0 w 3949732"/>
                        <a:gd name="connsiteY0" fmla="*/ 4763 h 102812"/>
                        <a:gd name="connsiteX1" fmla="*/ 3949732 w 3949732"/>
                        <a:gd name="connsiteY1" fmla="*/ 0 h 102812"/>
                        <a:gd name="connsiteX2" fmla="*/ 3814389 w 3949732"/>
                        <a:gd name="connsiteY2" fmla="*/ 101227 h 102812"/>
                        <a:gd name="connsiteX3" fmla="*/ 157567 w 3949732"/>
                        <a:gd name="connsiteY3" fmla="*/ 96464 h 102812"/>
                        <a:gd name="connsiteX4" fmla="*/ 0 w 3949732"/>
                        <a:gd name="connsiteY4" fmla="*/ 4763 h 1028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49732" h="102812">
                          <a:moveTo>
                            <a:pt x="0" y="4763"/>
                          </a:moveTo>
                          <a:lnTo>
                            <a:pt x="3949732" y="0"/>
                          </a:lnTo>
                          <a:cubicBezTo>
                            <a:pt x="3921269" y="49415"/>
                            <a:pt x="3912223" y="77600"/>
                            <a:pt x="3814389" y="101227"/>
                          </a:cubicBezTo>
                          <a:cubicBezTo>
                            <a:pt x="3615749" y="106192"/>
                            <a:pt x="1376508" y="98052"/>
                            <a:pt x="157567" y="96464"/>
                          </a:cubicBezTo>
                          <a:cubicBezTo>
                            <a:pt x="43858" y="72838"/>
                            <a:pt x="2971" y="13695"/>
                            <a:pt x="0" y="476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260" name="Group 259">
                    <a:extLst>
                      <a:ext uri="{FF2B5EF4-FFF2-40B4-BE49-F238E27FC236}">
                        <a16:creationId xmlns:a16="http://schemas.microsoft.com/office/drawing/2014/main" id="{8FBA29D4-F5F4-4964-9CE9-373B81CD67F3}"/>
                      </a:ext>
                    </a:extLst>
                  </p:cNvPr>
                  <p:cNvGrpSpPr/>
                  <p:nvPr/>
                </p:nvGrpSpPr>
                <p:grpSpPr>
                  <a:xfrm>
                    <a:off x="-571796" y="3917872"/>
                    <a:ext cx="588901" cy="343249"/>
                    <a:chOff x="11780774" y="6292409"/>
                    <a:chExt cx="518383" cy="373899"/>
                  </a:xfrm>
                </p:grpSpPr>
                <p:sp>
                  <p:nvSpPr>
                    <p:cNvPr id="261" name="Rectangle 260">
                      <a:extLst>
                        <a:ext uri="{FF2B5EF4-FFF2-40B4-BE49-F238E27FC236}">
                          <a16:creationId xmlns:a16="http://schemas.microsoft.com/office/drawing/2014/main" id="{0F80C8E7-5FBC-4DD8-8EFC-0C8D3C189D4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5" y="6292409"/>
                      <a:ext cx="518382" cy="373899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2" name="Rectangle 261">
                      <a:extLst>
                        <a:ext uri="{FF2B5EF4-FFF2-40B4-BE49-F238E27FC236}">
                          <a16:creationId xmlns:a16="http://schemas.microsoft.com/office/drawing/2014/main" id="{3BF66DDB-0A38-4130-9E9D-335CD043D5E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07521" y="6336304"/>
                      <a:ext cx="291635" cy="317698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3" name="Rectangle 262">
                      <a:extLst>
                        <a:ext uri="{FF2B5EF4-FFF2-40B4-BE49-F238E27FC236}">
                          <a16:creationId xmlns:a16="http://schemas.microsoft.com/office/drawing/2014/main" id="{E2AA6964-F5F9-4030-BA55-5B8EA4AC9A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5" y="6292410"/>
                      <a:ext cx="518382" cy="84822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0D2EED7B-EA26-4120-98F3-5AE49B4D4F8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4" y="6427712"/>
                      <a:ext cx="231247" cy="49801"/>
                    </a:xfrm>
                    <a:prstGeom prst="rect">
                      <a:avLst/>
                    </a:prstGeom>
                    <a:solidFill>
                      <a:srgbClr val="1C8BA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5" name="Rounded Rectangle 203">
                      <a:extLst>
                        <a:ext uri="{FF2B5EF4-FFF2-40B4-BE49-F238E27FC236}">
                          <a16:creationId xmlns:a16="http://schemas.microsoft.com/office/drawing/2014/main" id="{E56E3F7D-7B03-4F5A-8364-A6603FA6C15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23779" y="6427712"/>
                      <a:ext cx="210879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6" name="Rounded Rectangle 204">
                      <a:extLst>
                        <a:ext uri="{FF2B5EF4-FFF2-40B4-BE49-F238E27FC236}">
                          <a16:creationId xmlns:a16="http://schemas.microsoft.com/office/drawing/2014/main" id="{694BC06E-6351-49F3-9CCC-66A0684374E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23779" y="6482254"/>
                      <a:ext cx="210879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7" name="Rounded Rectangle 205">
                      <a:extLst>
                        <a:ext uri="{FF2B5EF4-FFF2-40B4-BE49-F238E27FC236}">
                          <a16:creationId xmlns:a16="http://schemas.microsoft.com/office/drawing/2014/main" id="{710F783C-31AF-461F-8CF6-25DECEAEC09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13407" y="6541679"/>
                      <a:ext cx="148745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01475957-BEED-4BA8-9723-0DAFFE9BAF80}"/>
                    </a:ext>
                  </a:extLst>
                </p:cNvPr>
                <p:cNvGrpSpPr/>
                <p:nvPr/>
              </p:nvGrpSpPr>
              <p:grpSpPr>
                <a:xfrm>
                  <a:off x="959876" y="3055549"/>
                  <a:ext cx="217476" cy="328226"/>
                  <a:chOff x="-296232" y="3492549"/>
                  <a:chExt cx="211588" cy="319338"/>
                </a:xfrm>
              </p:grpSpPr>
              <p:sp>
                <p:nvSpPr>
                  <p:cNvPr id="249" name="Rounded Rectangle 182">
                    <a:extLst>
                      <a:ext uri="{FF2B5EF4-FFF2-40B4-BE49-F238E27FC236}">
                        <a16:creationId xmlns:a16="http://schemas.microsoft.com/office/drawing/2014/main" id="{F5F3F543-F327-460B-828F-277AA8731BAA}"/>
                      </a:ext>
                    </a:extLst>
                  </p:cNvPr>
                  <p:cNvSpPr/>
                  <p:nvPr/>
                </p:nvSpPr>
                <p:spPr>
                  <a:xfrm>
                    <a:off x="-296232" y="3492549"/>
                    <a:ext cx="211588" cy="319338"/>
                  </a:xfrm>
                  <a:prstGeom prst="roundRect">
                    <a:avLst>
                      <a:gd name="adj" fmla="val 6467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0" name="Oval 249">
                    <a:extLst>
                      <a:ext uri="{FF2B5EF4-FFF2-40B4-BE49-F238E27FC236}">
                        <a16:creationId xmlns:a16="http://schemas.microsoft.com/office/drawing/2014/main" id="{63E25C2A-5F07-4E5B-889F-AF632F76151B}"/>
                      </a:ext>
                    </a:extLst>
                  </p:cNvPr>
                  <p:cNvSpPr/>
                  <p:nvPr/>
                </p:nvSpPr>
                <p:spPr>
                  <a:xfrm>
                    <a:off x="-204881" y="3775409"/>
                    <a:ext cx="28885" cy="2811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51" name="Rounded Rectangle 184">
                    <a:extLst>
                      <a:ext uri="{FF2B5EF4-FFF2-40B4-BE49-F238E27FC236}">
                        <a16:creationId xmlns:a16="http://schemas.microsoft.com/office/drawing/2014/main" id="{0116EA1A-FC6B-46FF-8B10-DCCF2330353E}"/>
                      </a:ext>
                    </a:extLst>
                  </p:cNvPr>
                  <p:cNvSpPr/>
                  <p:nvPr/>
                </p:nvSpPr>
                <p:spPr>
                  <a:xfrm>
                    <a:off x="-228162" y="3504194"/>
                    <a:ext cx="75447" cy="937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FA7128D3-A75A-4F95-8F3E-EC913EB4BB00}"/>
                      </a:ext>
                    </a:extLst>
                  </p:cNvPr>
                  <p:cNvGrpSpPr/>
                  <p:nvPr/>
                </p:nvGrpSpPr>
                <p:grpSpPr>
                  <a:xfrm>
                    <a:off x="-267082" y="3531358"/>
                    <a:ext cx="152122" cy="225695"/>
                    <a:chOff x="11279466" y="5630123"/>
                    <a:chExt cx="137117" cy="225695"/>
                  </a:xfrm>
                </p:grpSpPr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60A0C68D-7F69-4C3E-9299-E803293D80B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79466" y="5630123"/>
                      <a:ext cx="137117" cy="22569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4" name="Rectangle 253">
                      <a:extLst>
                        <a:ext uri="{FF2B5EF4-FFF2-40B4-BE49-F238E27FC236}">
                          <a16:creationId xmlns:a16="http://schemas.microsoft.com/office/drawing/2014/main" id="{815E338F-05E5-4E81-B2B4-92895942416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79466" y="5630123"/>
                      <a:ext cx="137117" cy="45719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5" name="Rounded Rectangle 195">
                      <a:extLst>
                        <a:ext uri="{FF2B5EF4-FFF2-40B4-BE49-F238E27FC236}">
                          <a16:creationId xmlns:a16="http://schemas.microsoft.com/office/drawing/2014/main" id="{531E9CBF-633F-44FD-9EB6-DD8B2812069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86471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6" name="Rounded Rectangle 196">
                      <a:extLst>
                        <a:ext uri="{FF2B5EF4-FFF2-40B4-BE49-F238E27FC236}">
                          <a16:creationId xmlns:a16="http://schemas.microsoft.com/office/drawing/2014/main" id="{EACFF83E-0C58-46D0-BE37-2CD74EE9692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817696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7" name="Rounded Rectangle 197">
                      <a:extLst>
                        <a:ext uri="{FF2B5EF4-FFF2-40B4-BE49-F238E27FC236}">
                          <a16:creationId xmlns:a16="http://schemas.microsoft.com/office/drawing/2014/main" id="{52D302AC-4120-402A-B713-A7114E2827C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45403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8" name="Rounded Rectangle 198">
                      <a:extLst>
                        <a:ext uri="{FF2B5EF4-FFF2-40B4-BE49-F238E27FC236}">
                          <a16:creationId xmlns:a16="http://schemas.microsoft.com/office/drawing/2014/main" id="{8372C914-429F-490E-BC4A-D2022F9FBC1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11088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212846DB-2FDC-4AEC-B3AE-C87B772DC069}"/>
                    </a:ext>
                  </a:extLst>
                </p:cNvPr>
                <p:cNvGrpSpPr/>
                <p:nvPr/>
              </p:nvGrpSpPr>
              <p:grpSpPr>
                <a:xfrm>
                  <a:off x="505834" y="3069727"/>
                  <a:ext cx="408640" cy="294744"/>
                  <a:chOff x="505834" y="3069727"/>
                  <a:chExt cx="408640" cy="294744"/>
                </a:xfrm>
              </p:grpSpPr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D230FC90-3AE7-4DA2-9DBA-1AF49A1A1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069727"/>
                    <a:ext cx="408640" cy="294744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0F6B3EE2-FBED-402B-8D05-D548A3547D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6207" y="3104329"/>
                    <a:ext cx="268267" cy="250441"/>
                  </a:xfrm>
                  <a:prstGeom prst="rect">
                    <a:avLst/>
                  </a:prstGeom>
                  <a:solidFill>
                    <a:srgbClr val="F2F2F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14F8667B-9526-4089-B779-FBBF96EB18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069728"/>
                    <a:ext cx="408640" cy="66865"/>
                  </a:xfrm>
                  <a:prstGeom prst="rect">
                    <a:avLst/>
                  </a:prstGeom>
                  <a:solidFill>
                    <a:srgbClr val="59B4D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7A587CBC-1C09-4887-AA0D-DE866B6786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176386"/>
                    <a:ext cx="140372" cy="35978"/>
                  </a:xfrm>
                  <a:prstGeom prst="rect">
                    <a:avLst/>
                  </a:prstGeom>
                  <a:solidFill>
                    <a:srgbClr val="1C8BAD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6" name="Rounded Rectangle 176">
                    <a:extLst>
                      <a:ext uri="{FF2B5EF4-FFF2-40B4-BE49-F238E27FC236}">
                        <a16:creationId xmlns:a16="http://schemas.microsoft.com/office/drawing/2014/main" id="{584ABD9E-82E9-429A-90E8-A24BFDC878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176386"/>
                    <a:ext cx="193981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7" name="Rounded Rectangle 177">
                    <a:extLst>
                      <a:ext uri="{FF2B5EF4-FFF2-40B4-BE49-F238E27FC236}">
                        <a16:creationId xmlns:a16="http://schemas.microsoft.com/office/drawing/2014/main" id="{C1BD37EF-FAB3-48E7-8FAB-471EFA8EDF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219382"/>
                    <a:ext cx="193981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8" name="Rounded Rectangle 178">
                    <a:extLst>
                      <a:ext uri="{FF2B5EF4-FFF2-40B4-BE49-F238E27FC236}">
                        <a16:creationId xmlns:a16="http://schemas.microsoft.com/office/drawing/2014/main" id="{F7EFD3E1-5F0A-42D0-B4AB-6C978B11C2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266226"/>
                    <a:ext cx="136825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29" name="Freeform 179">
                  <a:extLst>
                    <a:ext uri="{FF2B5EF4-FFF2-40B4-BE49-F238E27FC236}">
                      <a16:creationId xmlns:a16="http://schemas.microsoft.com/office/drawing/2014/main" id="{86B48F98-BAC8-4D11-BD71-CBC743B32E9B}"/>
                    </a:ext>
                  </a:extLst>
                </p:cNvPr>
                <p:cNvSpPr/>
                <p:nvPr/>
              </p:nvSpPr>
              <p:spPr bwMode="auto">
                <a:xfrm>
                  <a:off x="493618" y="3063740"/>
                  <a:ext cx="437426" cy="318180"/>
                </a:xfrm>
                <a:custGeom>
                  <a:avLst/>
                  <a:gdLst>
                    <a:gd name="connsiteX0" fmla="*/ 113996 w 1443376"/>
                    <a:gd name="connsiteY0" fmla="*/ 100428 h 1049902"/>
                    <a:gd name="connsiteX1" fmla="*/ 113996 w 1443376"/>
                    <a:gd name="connsiteY1" fmla="*/ 931686 h 1049902"/>
                    <a:gd name="connsiteX2" fmla="*/ 1329379 w 1443376"/>
                    <a:gd name="connsiteY2" fmla="*/ 931686 h 1049902"/>
                    <a:gd name="connsiteX3" fmla="*/ 1329379 w 1443376"/>
                    <a:gd name="connsiteY3" fmla="*/ 100428 h 1049902"/>
                    <a:gd name="connsiteX4" fmla="*/ 89053 w 1443376"/>
                    <a:gd name="connsiteY4" fmla="*/ 0 h 1049902"/>
                    <a:gd name="connsiteX5" fmla="*/ 1354323 w 1443376"/>
                    <a:gd name="connsiteY5" fmla="*/ 0 h 1049902"/>
                    <a:gd name="connsiteX6" fmla="*/ 1443376 w 1443376"/>
                    <a:gd name="connsiteY6" fmla="*/ 89053 h 1049902"/>
                    <a:gd name="connsiteX7" fmla="*/ 1443376 w 1443376"/>
                    <a:gd name="connsiteY7" fmla="*/ 960849 h 1049902"/>
                    <a:gd name="connsiteX8" fmla="*/ 1354323 w 1443376"/>
                    <a:gd name="connsiteY8" fmla="*/ 1049902 h 1049902"/>
                    <a:gd name="connsiteX9" fmla="*/ 89053 w 1443376"/>
                    <a:gd name="connsiteY9" fmla="*/ 1049902 h 1049902"/>
                    <a:gd name="connsiteX10" fmla="*/ 0 w 1443376"/>
                    <a:gd name="connsiteY10" fmla="*/ 960849 h 1049902"/>
                    <a:gd name="connsiteX11" fmla="*/ 0 w 1443376"/>
                    <a:gd name="connsiteY11" fmla="*/ 89053 h 1049902"/>
                    <a:gd name="connsiteX12" fmla="*/ 89053 w 1443376"/>
                    <a:gd name="connsiteY12" fmla="*/ 0 h 104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3376" h="1049902">
                      <a:moveTo>
                        <a:pt x="113996" y="100428"/>
                      </a:moveTo>
                      <a:lnTo>
                        <a:pt x="113996" y="931686"/>
                      </a:lnTo>
                      <a:lnTo>
                        <a:pt x="1329379" y="931686"/>
                      </a:lnTo>
                      <a:lnTo>
                        <a:pt x="1329379" y="100428"/>
                      </a:lnTo>
                      <a:close/>
                      <a:moveTo>
                        <a:pt x="89053" y="0"/>
                      </a:moveTo>
                      <a:lnTo>
                        <a:pt x="1354323" y="0"/>
                      </a:lnTo>
                      <a:cubicBezTo>
                        <a:pt x="1403506" y="0"/>
                        <a:pt x="1443376" y="39870"/>
                        <a:pt x="1443376" y="89053"/>
                      </a:cubicBezTo>
                      <a:lnTo>
                        <a:pt x="1443376" y="960849"/>
                      </a:lnTo>
                      <a:cubicBezTo>
                        <a:pt x="1443376" y="1010032"/>
                        <a:pt x="1403506" y="1049902"/>
                        <a:pt x="1354323" y="1049902"/>
                      </a:cubicBezTo>
                      <a:lnTo>
                        <a:pt x="89053" y="1049902"/>
                      </a:lnTo>
                      <a:cubicBezTo>
                        <a:pt x="39870" y="1049902"/>
                        <a:pt x="0" y="1010032"/>
                        <a:pt x="0" y="960849"/>
                      </a:cubicBezTo>
                      <a:lnTo>
                        <a:pt x="0" y="89053"/>
                      </a:lnTo>
                      <a:cubicBezTo>
                        <a:pt x="0" y="39870"/>
                        <a:pt x="39870" y="0"/>
                        <a:pt x="89053" y="0"/>
                      </a:cubicBezTo>
                      <a:close/>
                    </a:path>
                  </a:pathLst>
                </a:custGeom>
                <a:solidFill>
                  <a:srgbClr val="B3B4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8170D191-598A-4CCF-BAC3-9251043A2B99}"/>
                    </a:ext>
                  </a:extLst>
                </p:cNvPr>
                <p:cNvGrpSpPr/>
                <p:nvPr/>
              </p:nvGrpSpPr>
              <p:grpSpPr>
                <a:xfrm>
                  <a:off x="501923" y="3414781"/>
                  <a:ext cx="268776" cy="244565"/>
                  <a:chOff x="501923" y="3414781"/>
                  <a:chExt cx="268776" cy="244565"/>
                </a:xfrm>
              </p:grpSpPr>
              <p:sp>
                <p:nvSpPr>
                  <p:cNvPr id="231" name="Rounded Rectangle 182">
                    <a:extLst>
                      <a:ext uri="{FF2B5EF4-FFF2-40B4-BE49-F238E27FC236}">
                        <a16:creationId xmlns:a16="http://schemas.microsoft.com/office/drawing/2014/main" id="{B01CE9A1-3952-4D43-94FD-9BD4A9E4FC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28" y="3402676"/>
                    <a:ext cx="244565" cy="268776"/>
                  </a:xfrm>
                  <a:prstGeom prst="roundRect">
                    <a:avLst>
                      <a:gd name="adj" fmla="val 6467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FEC83DA2-C6AC-4509-BB83-0EDD6C9A4401}"/>
                      </a:ext>
                    </a:extLst>
                  </p:cNvPr>
                  <p:cNvSpPr/>
                  <p:nvPr/>
                </p:nvSpPr>
                <p:spPr>
                  <a:xfrm>
                    <a:off x="625239" y="3634136"/>
                    <a:ext cx="22143" cy="2155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33" name="Rounded Rectangle 184">
                    <a:extLst>
                      <a:ext uri="{FF2B5EF4-FFF2-40B4-BE49-F238E27FC236}">
                        <a16:creationId xmlns:a16="http://schemas.microsoft.com/office/drawing/2014/main" id="{0091246C-5F4B-4F91-B80C-CAEAF572DAB4}"/>
                      </a:ext>
                    </a:extLst>
                  </p:cNvPr>
                  <p:cNvSpPr/>
                  <p:nvPr/>
                </p:nvSpPr>
                <p:spPr>
                  <a:xfrm>
                    <a:off x="607392" y="3426226"/>
                    <a:ext cx="57836" cy="718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grpSp>
                <p:nvGrpSpPr>
                  <p:cNvPr id="234" name="Group 233">
                    <a:extLst>
                      <a:ext uri="{FF2B5EF4-FFF2-40B4-BE49-F238E27FC236}">
                        <a16:creationId xmlns:a16="http://schemas.microsoft.com/office/drawing/2014/main" id="{C4858006-042A-466F-B8C8-C58138E0A335}"/>
                      </a:ext>
                    </a:extLst>
                  </p:cNvPr>
                  <p:cNvGrpSpPr/>
                  <p:nvPr/>
                </p:nvGrpSpPr>
                <p:grpSpPr>
                  <a:xfrm>
                    <a:off x="518311" y="3459175"/>
                    <a:ext cx="235999" cy="157484"/>
                    <a:chOff x="505834" y="3069727"/>
                    <a:chExt cx="408640" cy="294744"/>
                  </a:xfrm>
                </p:grpSpPr>
                <p:sp>
                  <p:nvSpPr>
                    <p:cNvPr id="235" name="Rectangle 234">
                      <a:extLst>
                        <a:ext uri="{FF2B5EF4-FFF2-40B4-BE49-F238E27FC236}">
                          <a16:creationId xmlns:a16="http://schemas.microsoft.com/office/drawing/2014/main" id="{7DB44089-435F-4665-94AB-B1F98ABC2A7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069727"/>
                      <a:ext cx="408640" cy="29474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6" name="Rectangle 235">
                      <a:extLst>
                        <a:ext uri="{FF2B5EF4-FFF2-40B4-BE49-F238E27FC236}">
                          <a16:creationId xmlns:a16="http://schemas.microsoft.com/office/drawing/2014/main" id="{6D456A9A-4E11-47D3-9E98-B9C867C895E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6207" y="3104329"/>
                      <a:ext cx="268267" cy="250441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7" name="Rectangle 236">
                      <a:extLst>
                        <a:ext uri="{FF2B5EF4-FFF2-40B4-BE49-F238E27FC236}">
                          <a16:creationId xmlns:a16="http://schemas.microsoft.com/office/drawing/2014/main" id="{4D1A7FD4-1D99-4649-B352-BFD1D27144B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069728"/>
                      <a:ext cx="408640" cy="6686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8" name="Rectangle 237">
                      <a:extLst>
                        <a:ext uri="{FF2B5EF4-FFF2-40B4-BE49-F238E27FC236}">
                          <a16:creationId xmlns:a16="http://schemas.microsoft.com/office/drawing/2014/main" id="{E9ECE443-606F-435C-9A71-3448D6BF03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176386"/>
                      <a:ext cx="140372" cy="35978"/>
                    </a:xfrm>
                    <a:prstGeom prst="rect">
                      <a:avLst/>
                    </a:prstGeom>
                    <a:solidFill>
                      <a:srgbClr val="1C8BA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9" name="Rounded Rectangle 176">
                      <a:extLst>
                        <a:ext uri="{FF2B5EF4-FFF2-40B4-BE49-F238E27FC236}">
                          <a16:creationId xmlns:a16="http://schemas.microsoft.com/office/drawing/2014/main" id="{45A4F350-E0D7-49A8-9AE2-A121AAFE3B9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176386"/>
                      <a:ext cx="193981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0" name="Rounded Rectangle 177">
                      <a:extLst>
                        <a:ext uri="{FF2B5EF4-FFF2-40B4-BE49-F238E27FC236}">
                          <a16:creationId xmlns:a16="http://schemas.microsoft.com/office/drawing/2014/main" id="{A1D5E8C1-23BF-4450-BFF1-16D2AA09ACE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219382"/>
                      <a:ext cx="193981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1" name="Rounded Rectangle 178">
                      <a:extLst>
                        <a:ext uri="{FF2B5EF4-FFF2-40B4-BE49-F238E27FC236}">
                          <a16:creationId xmlns:a16="http://schemas.microsoft.com/office/drawing/2014/main" id="{41AB3C6C-7CD3-4BF1-88B1-A7117122F7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266226"/>
                      <a:ext cx="136825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073DEA26-9FCC-487D-9A38-9F84548B2BD0}"/>
              </a:ext>
            </a:extLst>
          </p:cNvPr>
          <p:cNvGrpSpPr/>
          <p:nvPr userDrawn="1"/>
        </p:nvGrpSpPr>
        <p:grpSpPr>
          <a:xfrm>
            <a:off x="44538" y="3320334"/>
            <a:ext cx="1475072" cy="726137"/>
            <a:chOff x="-36576" y="2104220"/>
            <a:chExt cx="1475072" cy="726138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0F4C51C2-B7DB-4B1B-8179-886694A8DE95}"/>
                </a:ext>
              </a:extLst>
            </p:cNvPr>
            <p:cNvSpPr txBox="1"/>
            <p:nvPr/>
          </p:nvSpPr>
          <p:spPr>
            <a:xfrm>
              <a:off x="-36576" y="2462828"/>
              <a:ext cx="1475072" cy="3675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LOGS, FILES AND MEDIA</a:t>
              </a:r>
              <a:br>
                <a:rPr lang="en-US" sz="900" dirty="0"/>
              </a:br>
              <a:r>
                <a:rPr lang="en-US" sz="900" dirty="0"/>
                <a:t>(UNSTRUCTURED)</a:t>
              </a:r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E3CBB1F9-62CE-41B4-87CE-8C4B7664640A}"/>
                </a:ext>
              </a:extLst>
            </p:cNvPr>
            <p:cNvGrpSpPr/>
            <p:nvPr/>
          </p:nvGrpSpPr>
          <p:grpSpPr>
            <a:xfrm>
              <a:off x="130992" y="2104220"/>
              <a:ext cx="1139936" cy="311980"/>
              <a:chOff x="149010" y="2104220"/>
              <a:chExt cx="1139936" cy="311980"/>
            </a:xfrm>
          </p:grpSpPr>
          <p:pic>
            <p:nvPicPr>
              <p:cNvPr id="287" name="Graphic 286">
                <a:extLst>
                  <a:ext uri="{FF2B5EF4-FFF2-40B4-BE49-F238E27FC236}">
                    <a16:creationId xmlns:a16="http://schemas.microsoft.com/office/drawing/2014/main" id="{65C686C7-6C7A-4AD8-98BA-86DA3B3E5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9010" y="2124261"/>
                <a:ext cx="271899" cy="271899"/>
              </a:xfrm>
              <a:prstGeom prst="rect">
                <a:avLst/>
              </a:prstGeom>
            </p:spPr>
          </p:pic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FB1EC7C-1443-4134-AE04-4ADB0118A7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3186" y="2124302"/>
                <a:ext cx="246905" cy="271816"/>
              </a:xfrm>
              <a:custGeom>
                <a:avLst/>
                <a:gdLst>
                  <a:gd name="connsiteX0" fmla="*/ 421762 w 1860554"/>
                  <a:gd name="connsiteY0" fmla="*/ 1423915 h 2048273"/>
                  <a:gd name="connsiteX1" fmla="*/ 1108860 w 1860554"/>
                  <a:gd name="connsiteY1" fmla="*/ 1423915 h 2048273"/>
                  <a:gd name="connsiteX2" fmla="*/ 1177570 w 1860554"/>
                  <a:gd name="connsiteY2" fmla="*/ 1492624 h 2048273"/>
                  <a:gd name="connsiteX3" fmla="*/ 1177567 w 1860554"/>
                  <a:gd name="connsiteY3" fmla="*/ 1492624 h 2048273"/>
                  <a:gd name="connsiteX4" fmla="*/ 1108857 w 1860554"/>
                  <a:gd name="connsiteY4" fmla="*/ 1561334 h 2048273"/>
                  <a:gd name="connsiteX5" fmla="*/ 421762 w 1860554"/>
                  <a:gd name="connsiteY5" fmla="*/ 1561331 h 2048273"/>
                  <a:gd name="connsiteX6" fmla="*/ 373178 w 1860554"/>
                  <a:gd name="connsiteY6" fmla="*/ 1541205 h 2048273"/>
                  <a:gd name="connsiteX7" fmla="*/ 353052 w 1860554"/>
                  <a:gd name="connsiteY7" fmla="*/ 1492624 h 2048273"/>
                  <a:gd name="connsiteX8" fmla="*/ 373178 w 1860554"/>
                  <a:gd name="connsiteY8" fmla="*/ 1444041 h 2048273"/>
                  <a:gd name="connsiteX9" fmla="*/ 421762 w 1860554"/>
                  <a:gd name="connsiteY9" fmla="*/ 1423915 h 2048273"/>
                  <a:gd name="connsiteX10" fmla="*/ 421762 w 1860554"/>
                  <a:gd name="connsiteY10" fmla="*/ 1063754 h 2048273"/>
                  <a:gd name="connsiteX11" fmla="*/ 1383699 w 1860554"/>
                  <a:gd name="connsiteY11" fmla="*/ 1063754 h 2048273"/>
                  <a:gd name="connsiteX12" fmla="*/ 1452408 w 1860554"/>
                  <a:gd name="connsiteY12" fmla="*/ 1132464 h 2048273"/>
                  <a:gd name="connsiteX13" fmla="*/ 1452405 w 1860554"/>
                  <a:gd name="connsiteY13" fmla="*/ 1132464 h 2048273"/>
                  <a:gd name="connsiteX14" fmla="*/ 1383696 w 1860554"/>
                  <a:gd name="connsiteY14" fmla="*/ 1201174 h 2048273"/>
                  <a:gd name="connsiteX15" fmla="*/ 421762 w 1860554"/>
                  <a:gd name="connsiteY15" fmla="*/ 1201171 h 2048273"/>
                  <a:gd name="connsiteX16" fmla="*/ 373178 w 1860554"/>
                  <a:gd name="connsiteY16" fmla="*/ 1181048 h 2048273"/>
                  <a:gd name="connsiteX17" fmla="*/ 353052 w 1860554"/>
                  <a:gd name="connsiteY17" fmla="*/ 1132464 h 2048273"/>
                  <a:gd name="connsiteX18" fmla="*/ 373178 w 1860554"/>
                  <a:gd name="connsiteY18" fmla="*/ 1083880 h 2048273"/>
                  <a:gd name="connsiteX19" fmla="*/ 421762 w 1860554"/>
                  <a:gd name="connsiteY19" fmla="*/ 1063754 h 2048273"/>
                  <a:gd name="connsiteX20" fmla="*/ 421762 w 1860554"/>
                  <a:gd name="connsiteY20" fmla="*/ 731598 h 2048273"/>
                  <a:gd name="connsiteX21" fmla="*/ 1383699 w 1860554"/>
                  <a:gd name="connsiteY21" fmla="*/ 731598 h 2048273"/>
                  <a:gd name="connsiteX22" fmla="*/ 1452408 w 1860554"/>
                  <a:gd name="connsiteY22" fmla="*/ 800308 h 2048273"/>
                  <a:gd name="connsiteX23" fmla="*/ 1452405 w 1860554"/>
                  <a:gd name="connsiteY23" fmla="*/ 800308 h 2048273"/>
                  <a:gd name="connsiteX24" fmla="*/ 1383696 w 1860554"/>
                  <a:gd name="connsiteY24" fmla="*/ 869017 h 2048273"/>
                  <a:gd name="connsiteX25" fmla="*/ 421762 w 1860554"/>
                  <a:gd name="connsiteY25" fmla="*/ 869014 h 2048273"/>
                  <a:gd name="connsiteX26" fmla="*/ 373178 w 1860554"/>
                  <a:gd name="connsiteY26" fmla="*/ 848888 h 2048273"/>
                  <a:gd name="connsiteX27" fmla="*/ 353052 w 1860554"/>
                  <a:gd name="connsiteY27" fmla="*/ 800305 h 2048273"/>
                  <a:gd name="connsiteX28" fmla="*/ 373178 w 1860554"/>
                  <a:gd name="connsiteY28" fmla="*/ 751724 h 2048273"/>
                  <a:gd name="connsiteX29" fmla="*/ 421762 w 1860554"/>
                  <a:gd name="connsiteY29" fmla="*/ 731598 h 2048273"/>
                  <a:gd name="connsiteX30" fmla="*/ 84508 w 1860554"/>
                  <a:gd name="connsiteY30" fmla="*/ 84508 h 2048273"/>
                  <a:gd name="connsiteX31" fmla="*/ 84508 w 1860554"/>
                  <a:gd name="connsiteY31" fmla="*/ 1963766 h 2048273"/>
                  <a:gd name="connsiteX32" fmla="*/ 1774839 w 1860554"/>
                  <a:gd name="connsiteY32" fmla="*/ 1963766 h 2048273"/>
                  <a:gd name="connsiteX33" fmla="*/ 1774839 w 1860554"/>
                  <a:gd name="connsiteY33" fmla="*/ 457520 h 2048273"/>
                  <a:gd name="connsiteX34" fmla="*/ 1416529 w 1860554"/>
                  <a:gd name="connsiteY34" fmla="*/ 457520 h 2048273"/>
                  <a:gd name="connsiteX35" fmla="*/ 1416529 w 1860554"/>
                  <a:gd name="connsiteY35" fmla="*/ 84508 h 2048273"/>
                  <a:gd name="connsiteX36" fmla="*/ 0 w 1860554"/>
                  <a:gd name="connsiteY36" fmla="*/ 0 h 2048273"/>
                  <a:gd name="connsiteX37" fmla="*/ 1441077 w 1860554"/>
                  <a:gd name="connsiteY37" fmla="*/ 0 h 2048273"/>
                  <a:gd name="connsiteX38" fmla="*/ 1860554 w 1860554"/>
                  <a:gd name="connsiteY38" fmla="*/ 419477 h 2048273"/>
                  <a:gd name="connsiteX39" fmla="*/ 1860554 w 1860554"/>
                  <a:gd name="connsiteY39" fmla="*/ 452507 h 2048273"/>
                  <a:gd name="connsiteX40" fmla="*/ 1859346 w 1860554"/>
                  <a:gd name="connsiteY40" fmla="*/ 452507 h 2048273"/>
                  <a:gd name="connsiteX41" fmla="*/ 1859346 w 1860554"/>
                  <a:gd name="connsiteY41" fmla="*/ 2048273 h 2048273"/>
                  <a:gd name="connsiteX42" fmla="*/ 0 w 1860554"/>
                  <a:gd name="connsiteY42" fmla="*/ 2048273 h 204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860554" h="2048273">
                    <a:moveTo>
                      <a:pt x="421762" y="1423915"/>
                    </a:moveTo>
                    <a:lnTo>
                      <a:pt x="1108860" y="1423915"/>
                    </a:lnTo>
                    <a:cubicBezTo>
                      <a:pt x="1146807" y="1423915"/>
                      <a:pt x="1177570" y="1454678"/>
                      <a:pt x="1177570" y="1492624"/>
                    </a:cubicBezTo>
                    <a:lnTo>
                      <a:pt x="1177567" y="1492624"/>
                    </a:lnTo>
                    <a:cubicBezTo>
                      <a:pt x="1177567" y="1530571"/>
                      <a:pt x="1146804" y="1561334"/>
                      <a:pt x="1108857" y="1561334"/>
                    </a:cubicBezTo>
                    <a:lnTo>
                      <a:pt x="421762" y="1561331"/>
                    </a:lnTo>
                    <a:cubicBezTo>
                      <a:pt x="402790" y="1561331"/>
                      <a:pt x="385612" y="1553639"/>
                      <a:pt x="373178" y="1541205"/>
                    </a:cubicBezTo>
                    <a:lnTo>
                      <a:pt x="353052" y="1492624"/>
                    </a:lnTo>
                    <a:lnTo>
                      <a:pt x="373178" y="1444041"/>
                    </a:lnTo>
                    <a:cubicBezTo>
                      <a:pt x="385612" y="1431606"/>
                      <a:pt x="402790" y="1423915"/>
                      <a:pt x="421762" y="1423915"/>
                    </a:cubicBezTo>
                    <a:close/>
                    <a:moveTo>
                      <a:pt x="421762" y="1063754"/>
                    </a:moveTo>
                    <a:lnTo>
                      <a:pt x="1383699" y="1063754"/>
                    </a:lnTo>
                    <a:cubicBezTo>
                      <a:pt x="1421645" y="1063754"/>
                      <a:pt x="1452408" y="1094517"/>
                      <a:pt x="1452408" y="1132464"/>
                    </a:cubicBezTo>
                    <a:lnTo>
                      <a:pt x="1452405" y="1132464"/>
                    </a:lnTo>
                    <a:cubicBezTo>
                      <a:pt x="1452405" y="1170411"/>
                      <a:pt x="1421642" y="1201174"/>
                      <a:pt x="1383696" y="1201174"/>
                    </a:cubicBezTo>
                    <a:lnTo>
                      <a:pt x="421762" y="1201171"/>
                    </a:lnTo>
                    <a:cubicBezTo>
                      <a:pt x="402790" y="1201171"/>
                      <a:pt x="385612" y="1193479"/>
                      <a:pt x="373178" y="1181048"/>
                    </a:cubicBezTo>
                    <a:lnTo>
                      <a:pt x="353052" y="1132464"/>
                    </a:lnTo>
                    <a:lnTo>
                      <a:pt x="373178" y="1083880"/>
                    </a:lnTo>
                    <a:cubicBezTo>
                      <a:pt x="385612" y="1071446"/>
                      <a:pt x="402790" y="1063754"/>
                      <a:pt x="421762" y="1063754"/>
                    </a:cubicBezTo>
                    <a:close/>
                    <a:moveTo>
                      <a:pt x="421762" y="731598"/>
                    </a:moveTo>
                    <a:lnTo>
                      <a:pt x="1383699" y="731598"/>
                    </a:lnTo>
                    <a:cubicBezTo>
                      <a:pt x="1421645" y="731598"/>
                      <a:pt x="1452408" y="762361"/>
                      <a:pt x="1452408" y="800308"/>
                    </a:cubicBezTo>
                    <a:lnTo>
                      <a:pt x="1452405" y="800308"/>
                    </a:lnTo>
                    <a:cubicBezTo>
                      <a:pt x="1452405" y="838254"/>
                      <a:pt x="1421642" y="869017"/>
                      <a:pt x="1383696" y="869017"/>
                    </a:cubicBezTo>
                    <a:lnTo>
                      <a:pt x="421762" y="869014"/>
                    </a:lnTo>
                    <a:cubicBezTo>
                      <a:pt x="402790" y="869014"/>
                      <a:pt x="385612" y="861323"/>
                      <a:pt x="373178" y="848888"/>
                    </a:cubicBezTo>
                    <a:lnTo>
                      <a:pt x="353052" y="800305"/>
                    </a:lnTo>
                    <a:lnTo>
                      <a:pt x="373178" y="751724"/>
                    </a:lnTo>
                    <a:cubicBezTo>
                      <a:pt x="385612" y="739289"/>
                      <a:pt x="402790" y="731598"/>
                      <a:pt x="421762" y="731598"/>
                    </a:cubicBezTo>
                    <a:close/>
                    <a:moveTo>
                      <a:pt x="84508" y="84508"/>
                    </a:moveTo>
                    <a:lnTo>
                      <a:pt x="84508" y="1963766"/>
                    </a:lnTo>
                    <a:lnTo>
                      <a:pt x="1774839" y="1963766"/>
                    </a:lnTo>
                    <a:lnTo>
                      <a:pt x="1774839" y="457520"/>
                    </a:lnTo>
                    <a:lnTo>
                      <a:pt x="1416529" y="457520"/>
                    </a:lnTo>
                    <a:lnTo>
                      <a:pt x="1416529" y="84508"/>
                    </a:lnTo>
                    <a:close/>
                    <a:moveTo>
                      <a:pt x="0" y="0"/>
                    </a:moveTo>
                    <a:lnTo>
                      <a:pt x="1441077" y="0"/>
                    </a:lnTo>
                    <a:lnTo>
                      <a:pt x="1860554" y="419477"/>
                    </a:lnTo>
                    <a:lnTo>
                      <a:pt x="1860554" y="452507"/>
                    </a:lnTo>
                    <a:lnTo>
                      <a:pt x="1859346" y="452507"/>
                    </a:lnTo>
                    <a:lnTo>
                      <a:pt x="1859346" y="2048273"/>
                    </a:lnTo>
                    <a:lnTo>
                      <a:pt x="0" y="2048273"/>
                    </a:lnTo>
                    <a:close/>
                  </a:path>
                </a:pathLst>
              </a:custGeom>
              <a:solidFill>
                <a:srgbClr val="59B4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</a:t>
                </a:r>
              </a:p>
            </p:txBody>
          </p:sp>
          <p:pic>
            <p:nvPicPr>
              <p:cNvPr id="289" name="Picture 288">
                <a:extLst>
                  <a:ext uri="{FF2B5EF4-FFF2-40B4-BE49-F238E27FC236}">
                    <a16:creationId xmlns:a16="http://schemas.microsoft.com/office/drawing/2014/main" id="{4F890FF5-18AB-4BCF-AC5D-55937CC8E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966" y="2104220"/>
                <a:ext cx="311980" cy="3119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7150701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61536" y="367689"/>
            <a:ext cx="11487562" cy="549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65694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424808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3"/>
          </p:nvPr>
        </p:nvSpPr>
        <p:spPr>
          <a:xfrm>
            <a:off x="813047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1581968" y="6446442"/>
            <a:ext cx="342899" cy="2972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000" smtClean="0">
                <a:solidFill>
                  <a:srgbClr val="26262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pPr algn="r">
                <a:buSzPct val="25000"/>
              </a:pPr>
              <a:t>‹#›</a:t>
            </a:fld>
            <a:endParaRPr lang="en-US" sz="1000">
              <a:solidFill>
                <a:srgbClr val="262626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775183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12279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0" indent="0">
              <a:buFontTx/>
              <a:buNone/>
              <a:defRPr sz="1961"/>
            </a:lvl2pPr>
            <a:lvl3pPr marL="223988" indent="0">
              <a:buNone/>
              <a:defRPr/>
            </a:lvl3pPr>
            <a:lvl4pPr marL="447975" indent="0">
              <a:buNone/>
              <a:defRPr/>
            </a:lvl4pPr>
            <a:lvl5pPr marL="6719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2117334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ub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5E480-06E3-466E-AB06-00AD3BF925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-541796"/>
            <a:ext cx="11656060" cy="350865"/>
          </a:xfrm>
        </p:spPr>
        <p:txBody>
          <a:bodyPr/>
          <a:lstStyle>
            <a:lvl1pPr>
              <a:defRPr sz="1200" b="0" spc="300">
                <a:latin typeface="+mn-lt"/>
              </a:defRPr>
            </a:lvl1pPr>
          </a:lstStyle>
          <a:p>
            <a:pPr lvl="0"/>
            <a:r>
              <a:rPr lang="en-US" dirty="0"/>
              <a:t>SUBHEAD 16 PT</a:t>
            </a:r>
          </a:p>
        </p:txBody>
      </p:sp>
    </p:spTree>
    <p:extLst>
      <p:ext uri="{BB962C8B-B14F-4D97-AF65-F5344CB8AC3E}">
        <p14:creationId xmlns:p14="http://schemas.microsoft.com/office/powerpoint/2010/main" val="651965715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1" y="3145041"/>
            <a:ext cx="3288506" cy="704445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8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59" tIns="143409" rIns="179259" bIns="14340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125014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93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645186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211114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50D8C5-8B94-42F7-99D2-EE6C08F638E0}"/>
              </a:ext>
            </a:extLst>
          </p:cNvPr>
          <p:cNvSpPr/>
          <p:nvPr userDrawn="1"/>
        </p:nvSpPr>
        <p:spPr bwMode="auto">
          <a:xfrm>
            <a:off x="0" y="1458686"/>
            <a:ext cx="12192000" cy="5399314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09231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9" Type="http://schemas.openxmlformats.org/officeDocument/2006/relationships/theme" Target="../theme/theme3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78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38" Type="http://schemas.openxmlformats.org/officeDocument/2006/relationships/slideLayout" Target="../slideLayouts/slideLayout82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37" Type="http://schemas.openxmlformats.org/officeDocument/2006/relationships/slideLayout" Target="../slideLayouts/slideLayout81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36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35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image" Target="../media/image14.png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image" Target="../media/image1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3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8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6" r:id="rId36"/>
    <p:sldLayoutId id="2147483787" r:id="rId37"/>
    <p:sldLayoutId id="2147483788" r:id="rId38"/>
  </p:sldLayoutIdLst>
  <p:transition>
    <p:fade/>
  </p:transition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  <p15:guide id="27" orient="horz" pos="2203">
          <p15:clr>
            <a:srgbClr val="F26B43"/>
          </p15:clr>
        </p15:guide>
        <p15:guide id="28" orient="horz" pos="979">
          <p15:clr>
            <a:srgbClr val="F26B43"/>
          </p15:clr>
        </p15:guide>
        <p15:guide id="29" orient="horz" pos="119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5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10" r:id="rId9"/>
    <p:sldLayoutId id="2147483813" r:id="rId10"/>
    <p:sldLayoutId id="2147483814" r:id="rId11"/>
    <p:sldLayoutId id="2147483815" r:id="rId12"/>
    <p:sldLayoutId id="2147483816" r:id="rId1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2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2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2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github.com/bcafferky/shared" TargetMode="External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5.png"/><Relationship Id="rId2" Type="http://schemas.openxmlformats.org/officeDocument/2006/relationships/hyperlink" Target="https://www.linkedin.com/in/bryancafferky" TargetMode="External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34.png"/><Relationship Id="rId5" Type="http://schemas.openxmlformats.org/officeDocument/2006/relationships/hyperlink" Target="https://www.google.com/url?sa=i&amp;rct=j&amp;q=&amp;esrc=s&amp;source=images&amp;cd=&amp;cad=rja&amp;uact=8&amp;ved=2ahUKEwjJ47Sj2fzdAhVLn-AKHawlAj8QjRx6BAgBEAU&amp;url=http://www.youtube.com/premium/about/&amp;psig=AOvVaw2VLidcj8GT3ql6eX4RYBwI&amp;ust=1539289200518603" TargetMode="Externa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D81C8-FC8F-473A-9970-F8EC732F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66" y="4518651"/>
            <a:ext cx="10664309" cy="1793090"/>
          </a:xfrm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en-US" sz="5400" cap="none" spc="100" dirty="0">
                <a:latin typeface="+mj-lt"/>
                <a:cs typeface="Segoe UI Semibold" charset="0"/>
              </a:rPr>
              <a:t>Azure Databricks SQL </a:t>
            </a:r>
            <a:r>
              <a:rPr lang="en-US" sz="5400" spc="100" dirty="0">
                <a:cs typeface="Segoe UI Semibold" charset="0"/>
              </a:rPr>
              <a:t>Deep Dive</a:t>
            </a:r>
            <a:br>
              <a:rPr lang="en-US" sz="5400" spc="100" dirty="0">
                <a:cs typeface="Segoe UI Semibold" charset="0"/>
              </a:rPr>
            </a:br>
            <a:br>
              <a:rPr lang="en-US" sz="1800" spc="100" dirty="0">
                <a:cs typeface="Segoe UI Semibold" charset="0"/>
              </a:rPr>
            </a:br>
            <a:br>
              <a:rPr lang="en-US" sz="5400" spc="100" dirty="0"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r>
              <a:rPr lang="en-US" sz="4000" cap="none" spc="100" dirty="0">
                <a:latin typeface="+mj-lt"/>
                <a:cs typeface="Segoe UI Semibold" charset="0"/>
              </a:rPr>
              <a:t>Bryan Cafferky</a:t>
            </a:r>
            <a:br>
              <a:rPr lang="en-US" sz="4000" cap="none" spc="100" dirty="0">
                <a:latin typeface="+mj-lt"/>
                <a:cs typeface="Segoe UI Semibold" charset="0"/>
              </a:rPr>
            </a:br>
            <a:r>
              <a:rPr lang="en-US" sz="2800" i="1" cap="none" spc="100" dirty="0">
                <a:latin typeface="+mj-lt"/>
                <a:cs typeface="Segoe UI Semibold" charset="0"/>
              </a:rPr>
              <a:t>Data Solutions Enabler</a:t>
            </a:r>
            <a:endParaRPr lang="en-US" sz="2800" b="1" i="1" cap="none" spc="100" dirty="0"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E57D1903-F734-4353-95E2-4E1D95A2CFBB}"/>
              </a:ext>
            </a:extLst>
          </p:cNvPr>
          <p:cNvSpPr/>
          <p:nvPr/>
        </p:nvSpPr>
        <p:spPr>
          <a:xfrm>
            <a:off x="206928" y="6311741"/>
            <a:ext cx="3775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https://github.com/bcafferky/shared</a:t>
            </a:r>
            <a:endParaRPr lang="en-US" dirty="0"/>
          </a:p>
        </p:txBody>
      </p:sp>
      <p:pic>
        <p:nvPicPr>
          <p:cNvPr id="4" name="Picture 3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83CE40D7-85E3-42CD-A694-0732E576A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309" y="5299948"/>
            <a:ext cx="1381125" cy="1381125"/>
          </a:xfrm>
          <a:prstGeom prst="rect">
            <a:avLst/>
          </a:prstGeom>
        </p:spPr>
      </p:pic>
      <p:pic>
        <p:nvPicPr>
          <p:cNvPr id="11" name="Picture 10" descr="A close up of a lamp&#10;&#10;Description generated with high confidence">
            <a:extLst>
              <a:ext uri="{FF2B5EF4-FFF2-40B4-BE49-F238E27FC236}">
                <a16:creationId xmlns:a16="http://schemas.microsoft.com/office/drawing/2014/main" id="{851E1558-A3A2-4AB6-8EEE-27CDD26F7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58" y="1972753"/>
            <a:ext cx="5768253" cy="3327195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AA7E122-7394-4279-8CDB-624294CEB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40342">
            <a:off x="2835650" y="2658203"/>
            <a:ext cx="1990725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D46450-2D50-4A16-9785-F4BCA4F265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9652">
            <a:off x="6697741" y="2401090"/>
            <a:ext cx="2031781" cy="429397"/>
          </a:xfrm>
          <a:prstGeom prst="rect">
            <a:avLst/>
          </a:prstGeom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2CF23421-A25C-4EAC-9642-3A610E9E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222" y="2565318"/>
            <a:ext cx="2277242" cy="238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72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17" y="266128"/>
            <a:ext cx="9859116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Azure Databricks SQL Deep Dive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5D382-EBA3-4321-B68D-3EA2F0B9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85" y="1242841"/>
            <a:ext cx="5396521" cy="40032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D6E49-8E23-4670-A305-8A8BB6D3D1D2}"/>
              </a:ext>
            </a:extLst>
          </p:cNvPr>
          <p:cNvSpPr/>
          <p:nvPr/>
        </p:nvSpPr>
        <p:spPr>
          <a:xfrm>
            <a:off x="84417" y="5976212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spc="100" dirty="0">
                <a:cs typeface="Segoe UI Semibold" charset="0"/>
              </a:rPr>
              <a:t>Bryan Cafferky</a:t>
            </a:r>
            <a:br>
              <a:rPr lang="en-US" sz="2800" spc="100" dirty="0">
                <a:cs typeface="Segoe UI Semibold" charset="0"/>
              </a:rPr>
            </a:br>
            <a:r>
              <a:rPr lang="en-US" i="1" spc="100" dirty="0">
                <a:cs typeface="Segoe UI Semibold" charset="0"/>
              </a:rPr>
              <a:t>Technical Solutions Professional</a:t>
            </a:r>
            <a:endParaRPr lang="en-US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5CCBFDB-18FF-40DE-8E4B-4AE91B68C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282" y="2630774"/>
            <a:ext cx="2506973" cy="262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9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7512" y="207240"/>
            <a:ext cx="8825658" cy="497435"/>
          </a:xfrm>
        </p:spPr>
        <p:txBody>
          <a:bodyPr/>
          <a:lstStyle/>
          <a:p>
            <a:r>
              <a:rPr lang="en-US" sz="3200" dirty="0">
                <a:solidFill>
                  <a:srgbClr val="FFFF00"/>
                </a:solidFill>
              </a:rPr>
              <a:t>About Bryan Cafferky…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253756" y="6214039"/>
            <a:ext cx="4853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2"/>
              </a:rPr>
              <a:t>https://www.linkedin.com/in/bryancafferky</a:t>
            </a:r>
            <a:endParaRPr lang="en-US" sz="20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3756" y="1058354"/>
            <a:ext cx="11684488" cy="34778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Microsoft Data and AI Solutions Enabler for Healthcare Customers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Decades of IT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Past Microsoft Data Platform MVP and Cloud and Data Center 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Author of Pro PowerShell for Database 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Experienced in health care, insurance, banking, and ecommerce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Founded and lead PASS Chapter The RI Microsoft BI User Group and The Boston Data Science Group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403" y="4819180"/>
            <a:ext cx="1792855" cy="1547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84C21-7E2A-438D-B523-A79984D4F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0646" y="6434092"/>
            <a:ext cx="1751612" cy="287742"/>
          </a:xfrm>
          <a:prstGeom prst="rect">
            <a:avLst/>
          </a:prstGeom>
        </p:spPr>
      </p:pic>
      <p:pic>
        <p:nvPicPr>
          <p:cNvPr id="2050" name="Picture 2" descr="Image result for youtube images">
            <a:hlinkClick r:id="rId5"/>
            <a:extLst>
              <a:ext uri="{FF2B5EF4-FFF2-40B4-BE49-F238E27FC236}">
                <a16:creationId xmlns:a16="http://schemas.microsoft.com/office/drawing/2014/main" id="{5ED16526-74B7-4CE1-A134-BE82F43F9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440" y="5564189"/>
            <a:ext cx="2463966" cy="55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852222-FF30-40A5-8BE1-BD757016E7BC}"/>
              </a:ext>
            </a:extLst>
          </p:cNvPr>
          <p:cNvSpPr/>
          <p:nvPr/>
        </p:nvSpPr>
        <p:spPr>
          <a:xfrm>
            <a:off x="5674360" y="6233212"/>
            <a:ext cx="3552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Subscribe to my YouTube Channel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C18E0-8082-4DC5-BD49-67A7B30F6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09" y="5470512"/>
            <a:ext cx="2974109" cy="74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04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91580"/>
            <a:ext cx="12192000" cy="612396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74199" y="137544"/>
            <a:ext cx="10692882" cy="59649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 Apache Hadoop Ecosystem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1C07ADA-6E5D-402F-AD44-9D8FC4074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95" y="926027"/>
            <a:ext cx="11229630" cy="570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E88C59-33BE-4C9A-99BE-4B8D5DB579BF}"/>
              </a:ext>
            </a:extLst>
          </p:cNvPr>
          <p:cNvSpPr/>
          <p:nvPr/>
        </p:nvSpPr>
        <p:spPr>
          <a:xfrm>
            <a:off x="9915787" y="865078"/>
            <a:ext cx="1258349" cy="562063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NoSQL </a:t>
            </a:r>
          </a:p>
          <a:p>
            <a:pPr algn="ctr"/>
            <a:r>
              <a:rPr lang="en-US" sz="1400" dirty="0"/>
              <a:t>Storage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A9D115-A276-42C3-A7B0-7D7AF8C5FC6E}"/>
              </a:ext>
            </a:extLst>
          </p:cNvPr>
          <p:cNvSpPr/>
          <p:nvPr/>
        </p:nvSpPr>
        <p:spPr>
          <a:xfrm>
            <a:off x="5043973" y="1319962"/>
            <a:ext cx="785553" cy="562063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SQL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C03B6C-E0FB-4BF6-A274-DE57C6A2C12B}"/>
              </a:ext>
            </a:extLst>
          </p:cNvPr>
          <p:cNvSpPr/>
          <p:nvPr/>
        </p:nvSpPr>
        <p:spPr>
          <a:xfrm>
            <a:off x="3803008" y="3202498"/>
            <a:ext cx="550877" cy="2042188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o</a:t>
            </a:r>
          </a:p>
          <a:p>
            <a:pPr algn="ctr"/>
            <a:r>
              <a:rPr lang="en-US" dirty="0"/>
              <a:t>o</a:t>
            </a:r>
          </a:p>
          <a:p>
            <a:pPr algn="ctr"/>
            <a:r>
              <a:rPr lang="en-US" dirty="0"/>
              <a:t>p</a:t>
            </a:r>
          </a:p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7E7393-9CA5-4B2D-98FC-56E0E708AC76}"/>
              </a:ext>
            </a:extLst>
          </p:cNvPr>
          <p:cNvSpPr/>
          <p:nvPr/>
        </p:nvSpPr>
        <p:spPr>
          <a:xfrm>
            <a:off x="7857934" y="943373"/>
            <a:ext cx="1041043" cy="405471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Memory MPP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1C3875-78B0-470F-9551-9448731551DF}"/>
              </a:ext>
            </a:extLst>
          </p:cNvPr>
          <p:cNvSpPr/>
          <p:nvPr/>
        </p:nvSpPr>
        <p:spPr>
          <a:xfrm>
            <a:off x="3803008" y="1319962"/>
            <a:ext cx="1029051" cy="562063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Machine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E602D0-1B85-4763-8B8B-ADC04F4A7A4C}"/>
              </a:ext>
            </a:extLst>
          </p:cNvPr>
          <p:cNvSpPr/>
          <p:nvPr/>
        </p:nvSpPr>
        <p:spPr>
          <a:xfrm>
            <a:off x="6212481" y="1237470"/>
            <a:ext cx="785553" cy="562063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ETL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932563-694A-4E4F-8EE0-58BBE9847A26}"/>
              </a:ext>
            </a:extLst>
          </p:cNvPr>
          <p:cNvSpPr/>
          <p:nvPr/>
        </p:nvSpPr>
        <p:spPr>
          <a:xfrm>
            <a:off x="5641384" y="5478969"/>
            <a:ext cx="1142194" cy="373216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Queuing 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7511A7-A7FA-48B1-88E4-6FF9CD7BCDD9}"/>
              </a:ext>
            </a:extLst>
          </p:cNvPr>
          <p:cNvSpPr/>
          <p:nvPr/>
        </p:nvSpPr>
        <p:spPr>
          <a:xfrm>
            <a:off x="7579710" y="5481227"/>
            <a:ext cx="1625541" cy="373216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Move Data to/From SQL 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0DEF58-5DB9-4C8F-90C6-DE9BB79E3D27}"/>
              </a:ext>
            </a:extLst>
          </p:cNvPr>
          <p:cNvSpPr/>
          <p:nvPr/>
        </p:nvSpPr>
        <p:spPr>
          <a:xfrm>
            <a:off x="1765276" y="5872385"/>
            <a:ext cx="1296706" cy="352247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Streaming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B8809E-DB45-4960-9658-3B9748FCFC62}"/>
              </a:ext>
            </a:extLst>
          </p:cNvPr>
          <p:cNvSpPr/>
          <p:nvPr/>
        </p:nvSpPr>
        <p:spPr>
          <a:xfrm>
            <a:off x="1653739" y="1007656"/>
            <a:ext cx="1029051" cy="352247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Streaming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804F7D-A853-4F74-A31E-FA7475DE0201}"/>
              </a:ext>
            </a:extLst>
          </p:cNvPr>
          <p:cNvSpPr/>
          <p:nvPr/>
        </p:nvSpPr>
        <p:spPr>
          <a:xfrm>
            <a:off x="510607" y="1237470"/>
            <a:ext cx="1142024" cy="775889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Distributed</a:t>
            </a:r>
          </a:p>
          <a:p>
            <a:pPr algn="ctr"/>
            <a:r>
              <a:rPr lang="en-US" sz="1400" dirty="0"/>
              <a:t>System</a:t>
            </a:r>
          </a:p>
          <a:p>
            <a:pPr algn="ctr"/>
            <a:r>
              <a:rPr lang="en-US" sz="1400" dirty="0"/>
              <a:t>Coordination</a:t>
            </a:r>
          </a:p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E51DE6-4D7A-48EC-80B1-244B6EF77DCE}"/>
              </a:ext>
            </a:extLst>
          </p:cNvPr>
          <p:cNvSpPr/>
          <p:nvPr/>
        </p:nvSpPr>
        <p:spPr>
          <a:xfrm>
            <a:off x="7732464" y="3782067"/>
            <a:ext cx="515882" cy="1341615"/>
          </a:xfrm>
          <a:prstGeom prst="rect">
            <a:avLst/>
          </a:prstGeom>
          <a:solidFill>
            <a:srgbClr val="C00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A </a:t>
            </a:r>
          </a:p>
          <a:p>
            <a:pPr algn="ctr"/>
            <a:r>
              <a:rPr lang="en-US" dirty="0"/>
              <a:t>T</a:t>
            </a:r>
          </a:p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B81A3C-F9E6-4BF9-B37A-2F380EDE27AE}"/>
              </a:ext>
            </a:extLst>
          </p:cNvPr>
          <p:cNvSpPr/>
          <p:nvPr/>
        </p:nvSpPr>
        <p:spPr>
          <a:xfrm>
            <a:off x="7677334" y="2694590"/>
            <a:ext cx="1142024" cy="306970"/>
          </a:xfrm>
          <a:prstGeom prst="rect">
            <a:avLst/>
          </a:prstGeom>
          <a:solidFill>
            <a:srgbClr val="C00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Time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682A1D-F4C8-49FA-89A6-0E47AB19BA75}"/>
              </a:ext>
            </a:extLst>
          </p:cNvPr>
          <p:cNvSpPr/>
          <p:nvPr/>
        </p:nvSpPr>
        <p:spPr>
          <a:xfrm>
            <a:off x="2826712" y="1146108"/>
            <a:ext cx="818245" cy="562063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Full Text</a:t>
            </a:r>
          </a:p>
          <a:p>
            <a:pPr algn="ctr"/>
            <a:r>
              <a:rPr lang="en-US" sz="1400" dirty="0"/>
              <a:t>Search</a:t>
            </a: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5507CB24-0A97-4297-89AF-3EA4CB7DCA85}"/>
              </a:ext>
            </a:extLst>
          </p:cNvPr>
          <p:cNvSpPr/>
          <p:nvPr/>
        </p:nvSpPr>
        <p:spPr>
          <a:xfrm>
            <a:off x="9782427" y="154758"/>
            <a:ext cx="1391709" cy="562063"/>
          </a:xfrm>
          <a:prstGeom prst="borderCallout1">
            <a:avLst>
              <a:gd name="adj1" fmla="val 18750"/>
              <a:gd name="adj2" fmla="val -8333"/>
              <a:gd name="adj3" fmla="val 306530"/>
              <a:gd name="adj4" fmla="val -99817"/>
            </a:avLst>
          </a:prstGeom>
          <a:solidFill>
            <a:srgbClr val="7030A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Databricks</a:t>
            </a:r>
          </a:p>
          <a:p>
            <a:pPr algn="ctr"/>
            <a:r>
              <a:rPr lang="en-US" dirty="0"/>
              <a:t>HDInsight</a:t>
            </a:r>
          </a:p>
        </p:txBody>
      </p:sp>
    </p:spTree>
    <p:extLst>
      <p:ext uri="{BB962C8B-B14F-4D97-AF65-F5344CB8AC3E}">
        <p14:creationId xmlns:p14="http://schemas.microsoft.com/office/powerpoint/2010/main" val="47621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C02CB-68A8-4A6F-A0CC-39A8F7E45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189" y="1432813"/>
            <a:ext cx="8174936" cy="500154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FC15E8-1A34-4586-B399-FFDACF153331}"/>
              </a:ext>
            </a:extLst>
          </p:cNvPr>
          <p:cNvSpPr/>
          <p:nvPr/>
        </p:nvSpPr>
        <p:spPr bwMode="auto">
          <a:xfrm>
            <a:off x="3996857" y="3363985"/>
            <a:ext cx="5239421" cy="249991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Image result for machine learning logo">
            <a:extLst>
              <a:ext uri="{FF2B5EF4-FFF2-40B4-BE49-F238E27FC236}">
                <a16:creationId xmlns:a16="http://schemas.microsoft.com/office/drawing/2014/main" id="{D7D90997-1321-4CF0-BDAD-BF614E64F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976" y="4178037"/>
            <a:ext cx="1375445" cy="72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g data logo">
            <a:extLst>
              <a:ext uri="{FF2B5EF4-FFF2-40B4-BE49-F238E27FC236}">
                <a16:creationId xmlns:a16="http://schemas.microsoft.com/office/drawing/2014/main" id="{EE0EDC7B-024D-4E6B-B632-2F79495BB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053" y="4349927"/>
            <a:ext cx="1076677" cy="57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9796E8-5D2C-4448-861A-7CD9F6202497}"/>
              </a:ext>
            </a:extLst>
          </p:cNvPr>
          <p:cNvSpPr txBox="1"/>
          <p:nvPr/>
        </p:nvSpPr>
        <p:spPr>
          <a:xfrm>
            <a:off x="5271278" y="3925248"/>
            <a:ext cx="148822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0C0"/>
                </a:solidFill>
              </a:rPr>
              <a:t>Big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E19C55-343C-4603-87A3-69436244EE7B}"/>
              </a:ext>
            </a:extLst>
          </p:cNvPr>
          <p:cNvSpPr/>
          <p:nvPr/>
        </p:nvSpPr>
        <p:spPr bwMode="auto">
          <a:xfrm>
            <a:off x="7677421" y="3629252"/>
            <a:ext cx="1300117" cy="44461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Scheduling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B3405-B8E0-44C0-AAA6-8221E9A009C9}"/>
              </a:ext>
            </a:extLst>
          </p:cNvPr>
          <p:cNvSpPr/>
          <p:nvPr/>
        </p:nvSpPr>
        <p:spPr bwMode="auto">
          <a:xfrm>
            <a:off x="7669072" y="4366523"/>
            <a:ext cx="1308466" cy="44461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DB29BD-DD85-4AFA-8AF0-A38D8B76011A}"/>
              </a:ext>
            </a:extLst>
          </p:cNvPr>
          <p:cNvSpPr/>
          <p:nvPr/>
        </p:nvSpPr>
        <p:spPr bwMode="auto">
          <a:xfrm>
            <a:off x="4071582" y="3616452"/>
            <a:ext cx="1199696" cy="67822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Easy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Cluster Creation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C3FC69-1ACB-450E-A666-822C461C6889}"/>
              </a:ext>
            </a:extLst>
          </p:cNvPr>
          <p:cNvSpPr/>
          <p:nvPr/>
        </p:nvSpPr>
        <p:spPr bwMode="auto">
          <a:xfrm>
            <a:off x="4094240" y="5188948"/>
            <a:ext cx="1177038" cy="44461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Security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AEC137-BA91-42E0-B8A9-752060C7353A}"/>
              </a:ext>
            </a:extLst>
          </p:cNvPr>
          <p:cNvSpPr/>
          <p:nvPr/>
        </p:nvSpPr>
        <p:spPr bwMode="auto">
          <a:xfrm>
            <a:off x="7677421" y="5140258"/>
            <a:ext cx="1308466" cy="44461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Collaboration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5F4BE2-CC6D-4DAA-A01F-F494AB1B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104" y="1879188"/>
            <a:ext cx="1537105" cy="711062"/>
          </a:xfrm>
        </p:spPr>
        <p:txBody>
          <a:bodyPr/>
          <a:lstStyle/>
          <a:p>
            <a:r>
              <a:rPr lang="en-US" sz="3600" dirty="0">
                <a:solidFill>
                  <a:schemeClr val="bg2"/>
                </a:solidFill>
              </a:rPr>
              <a:t>Azure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20DDE-0A2E-4461-9D0E-70C56C49B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7053" y="2432825"/>
            <a:ext cx="1820384" cy="386142"/>
          </a:xfrm>
          <a:prstGeom prst="rect">
            <a:avLst/>
          </a:prstGeom>
        </p:spPr>
      </p:pic>
      <p:sp>
        <p:nvSpPr>
          <p:cNvPr id="2" name="Callout: Line 1">
            <a:extLst>
              <a:ext uri="{FF2B5EF4-FFF2-40B4-BE49-F238E27FC236}">
                <a16:creationId xmlns:a16="http://schemas.microsoft.com/office/drawing/2014/main" id="{B9ABA08F-12B2-49E6-A77A-A73435343DA5}"/>
              </a:ext>
            </a:extLst>
          </p:cNvPr>
          <p:cNvSpPr/>
          <p:nvPr/>
        </p:nvSpPr>
        <p:spPr bwMode="auto">
          <a:xfrm>
            <a:off x="9591140" y="4017621"/>
            <a:ext cx="1689668" cy="443117"/>
          </a:xfrm>
          <a:prstGeom prst="borderCallout1">
            <a:avLst>
              <a:gd name="adj1" fmla="val 54622"/>
              <a:gd name="adj2" fmla="val -3368"/>
              <a:gd name="adj3" fmla="val 113995"/>
              <a:gd name="adj4" fmla="val -32872"/>
            </a:avLst>
          </a:prstGeom>
          <a:solidFill>
            <a:srgbClr val="7030A0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Databricks IDE</a:t>
            </a:r>
          </a:p>
        </p:txBody>
      </p:sp>
    </p:spTree>
    <p:extLst>
      <p:ext uri="{BB962C8B-B14F-4D97-AF65-F5344CB8AC3E}">
        <p14:creationId xmlns:p14="http://schemas.microsoft.com/office/powerpoint/2010/main" val="340446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86EF1-0ED9-4458-836C-63025263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75" y="1725576"/>
            <a:ext cx="5521847" cy="3811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C4DCE-27F7-4D2C-92E1-F36D71FB5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523240" y="2110246"/>
            <a:ext cx="5757534" cy="3030281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B420DACC-2F2C-4716-881D-A28375700231}"/>
              </a:ext>
            </a:extLst>
          </p:cNvPr>
          <p:cNvSpPr/>
          <p:nvPr/>
        </p:nvSpPr>
        <p:spPr>
          <a:xfrm>
            <a:off x="6034245" y="1173180"/>
            <a:ext cx="860963" cy="4538444"/>
          </a:xfrm>
          <a:prstGeom prst="leftBrace">
            <a:avLst/>
          </a:prstGeom>
          <a:ln w="571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CEF878-1A24-4F2B-9DF9-2EA7EFE065D8}"/>
              </a:ext>
            </a:extLst>
          </p:cNvPr>
          <p:cNvSpPr/>
          <p:nvPr/>
        </p:nvSpPr>
        <p:spPr>
          <a:xfrm>
            <a:off x="1701269" y="1159778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Azure Databricks</a:t>
            </a:r>
            <a:endParaRPr lang="en-US" dirty="0"/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0963C405-A30E-4C4C-957A-83BF04C725ED}"/>
              </a:ext>
            </a:extLst>
          </p:cNvPr>
          <p:cNvSpPr/>
          <p:nvPr/>
        </p:nvSpPr>
        <p:spPr bwMode="auto">
          <a:xfrm>
            <a:off x="1067625" y="1956481"/>
            <a:ext cx="1350627" cy="559965"/>
          </a:xfrm>
          <a:prstGeom prst="borderCallout1">
            <a:avLst/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Notebooks</a:t>
            </a: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97DC1C6E-13E1-487F-9160-B61FEFADBECE}"/>
              </a:ext>
            </a:extLst>
          </p:cNvPr>
          <p:cNvSpPr/>
          <p:nvPr/>
        </p:nvSpPr>
        <p:spPr bwMode="auto">
          <a:xfrm>
            <a:off x="1085238" y="3375029"/>
            <a:ext cx="1350627" cy="559965"/>
          </a:xfrm>
          <a:prstGeom prst="borderCallout1">
            <a:avLst>
              <a:gd name="adj1" fmla="val 18750"/>
              <a:gd name="adj2" fmla="val -8333"/>
              <a:gd name="adj3" fmla="val 97519"/>
              <a:gd name="adj4" fmla="val -40196"/>
            </a:avLst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Click Cluster Creation</a:t>
            </a:r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0F12C322-F5A9-4DC4-A46C-526D5058B39B}"/>
              </a:ext>
            </a:extLst>
          </p:cNvPr>
          <p:cNvSpPr/>
          <p:nvPr/>
        </p:nvSpPr>
        <p:spPr bwMode="auto">
          <a:xfrm>
            <a:off x="1102853" y="4161085"/>
            <a:ext cx="1350627" cy="559965"/>
          </a:xfrm>
          <a:prstGeom prst="borderCallout1">
            <a:avLst>
              <a:gd name="adj1" fmla="val 18750"/>
              <a:gd name="adj2" fmla="val -8333"/>
              <a:gd name="adj3" fmla="val 12125"/>
              <a:gd name="adj4" fmla="val -46407"/>
            </a:avLst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Job Scheduler</a:t>
            </a:r>
          </a:p>
        </p:txBody>
      </p:sp>
      <p:sp>
        <p:nvSpPr>
          <p:cNvPr id="24" name="Callout: Line 23">
            <a:extLst>
              <a:ext uri="{FF2B5EF4-FFF2-40B4-BE49-F238E27FC236}">
                <a16:creationId xmlns:a16="http://schemas.microsoft.com/office/drawing/2014/main" id="{ACF9B263-0451-4BF5-99CC-BAD8A56A383B}"/>
              </a:ext>
            </a:extLst>
          </p:cNvPr>
          <p:cNvSpPr/>
          <p:nvPr/>
        </p:nvSpPr>
        <p:spPr bwMode="auto">
          <a:xfrm>
            <a:off x="1067625" y="2614679"/>
            <a:ext cx="1385855" cy="632491"/>
          </a:xfrm>
          <a:prstGeom prst="borderCallout1">
            <a:avLst>
              <a:gd name="adj1" fmla="val 18750"/>
              <a:gd name="adj2" fmla="val -8333"/>
              <a:gd name="adj3" fmla="val 149638"/>
              <a:gd name="adj4" fmla="val -44386"/>
            </a:avLst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Integrated Blob File System</a:t>
            </a:r>
          </a:p>
        </p:txBody>
      </p:sp>
      <p:sp>
        <p:nvSpPr>
          <p:cNvPr id="25" name="Callout: Line 24">
            <a:extLst>
              <a:ext uri="{FF2B5EF4-FFF2-40B4-BE49-F238E27FC236}">
                <a16:creationId xmlns:a16="http://schemas.microsoft.com/office/drawing/2014/main" id="{4F78FAC4-B920-49FD-A4F6-CBB1C7FAE922}"/>
              </a:ext>
            </a:extLst>
          </p:cNvPr>
          <p:cNvSpPr/>
          <p:nvPr/>
        </p:nvSpPr>
        <p:spPr bwMode="auto">
          <a:xfrm>
            <a:off x="3445138" y="2827721"/>
            <a:ext cx="1399761" cy="559965"/>
          </a:xfrm>
          <a:prstGeom prst="borderCallout1">
            <a:avLst>
              <a:gd name="adj1" fmla="val -26194"/>
              <a:gd name="adj2" fmla="val 86698"/>
              <a:gd name="adj3" fmla="val -130197"/>
              <a:gd name="adj4" fmla="val 162909"/>
            </a:avLst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Secure Collaboration</a:t>
            </a:r>
          </a:p>
        </p:txBody>
      </p:sp>
      <p:sp>
        <p:nvSpPr>
          <p:cNvPr id="26" name="Callout: Line 25">
            <a:extLst>
              <a:ext uri="{FF2B5EF4-FFF2-40B4-BE49-F238E27FC236}">
                <a16:creationId xmlns:a16="http://schemas.microsoft.com/office/drawing/2014/main" id="{AE5F32FB-AE01-451D-AB20-5FBBF900774D}"/>
              </a:ext>
            </a:extLst>
          </p:cNvPr>
          <p:cNvSpPr/>
          <p:nvPr/>
        </p:nvSpPr>
        <p:spPr bwMode="auto">
          <a:xfrm>
            <a:off x="3327558" y="4062300"/>
            <a:ext cx="1350627" cy="559965"/>
          </a:xfrm>
          <a:prstGeom prst="borderCallout1">
            <a:avLst>
              <a:gd name="adj1" fmla="val 117626"/>
              <a:gd name="adj2" fmla="val 34524"/>
              <a:gd name="adj3" fmla="val 202387"/>
              <a:gd name="adj4" fmla="val -17836"/>
            </a:avLst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Language Extensions</a:t>
            </a:r>
          </a:p>
        </p:txBody>
      </p: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32B8F80C-02FC-4F04-AFA3-FE6C22CDC413}"/>
              </a:ext>
            </a:extLst>
          </p:cNvPr>
          <p:cNvSpPr/>
          <p:nvPr/>
        </p:nvSpPr>
        <p:spPr bwMode="auto">
          <a:xfrm>
            <a:off x="2954508" y="5895814"/>
            <a:ext cx="1567158" cy="559965"/>
          </a:xfrm>
          <a:prstGeom prst="borderCallout1">
            <a:avLst>
              <a:gd name="adj1" fmla="val -26194"/>
              <a:gd name="adj2" fmla="val 86698"/>
              <a:gd name="adj3" fmla="val -140684"/>
              <a:gd name="adj4" fmla="val 123157"/>
            </a:avLst>
          </a:prstGeom>
          <a:solidFill>
            <a:srgbClr val="7030A0"/>
          </a:solidFill>
          <a:ln>
            <a:solidFill>
              <a:srgbClr val="7030A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Spark Optimizations</a:t>
            </a:r>
          </a:p>
        </p:txBody>
      </p:sp>
    </p:spTree>
    <p:extLst>
      <p:ext uri="{BB962C8B-B14F-4D97-AF65-F5344CB8AC3E}">
        <p14:creationId xmlns:p14="http://schemas.microsoft.com/office/powerpoint/2010/main" val="86762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Apache Spark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901" y="2496502"/>
            <a:ext cx="3660455" cy="2894666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Spark Unifies: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Batch Processing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Interactive SQL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Real-time processing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Graph Processing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5095" y="978183"/>
            <a:ext cx="11481809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algn="ctr" defTabSz="914192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000" dirty="0">
                <a:solidFill>
                  <a:schemeClr val="tx2"/>
                </a:solidFill>
                <a:cs typeface="Segoe UI Semilight" panose="020B0402040204020203" pitchFamily="34" charset="0"/>
              </a:rPr>
              <a:t>An unified, open source, parallel, data processing framework for Big Data Analytics 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4572628" y="4062871"/>
            <a:ext cx="6831313" cy="6413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accent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Spark Core Engine</a:t>
            </a:r>
          </a:p>
        </p:txBody>
      </p:sp>
      <p:sp>
        <p:nvSpPr>
          <p:cNvPr id="9" name="Pentagon 8"/>
          <p:cNvSpPr/>
          <p:nvPr/>
        </p:nvSpPr>
        <p:spPr bwMode="auto">
          <a:xfrm rot="5400000">
            <a:off x="4484520" y="2212903"/>
            <a:ext cx="1939121" cy="1760817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entagon 9"/>
          <p:cNvSpPr/>
          <p:nvPr/>
        </p:nvSpPr>
        <p:spPr bwMode="auto">
          <a:xfrm rot="5400000">
            <a:off x="6229251" y="2230034"/>
            <a:ext cx="1939121" cy="1726553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entagon 10"/>
          <p:cNvSpPr/>
          <p:nvPr/>
        </p:nvSpPr>
        <p:spPr bwMode="auto">
          <a:xfrm rot="5400000">
            <a:off x="7960797" y="2225043"/>
            <a:ext cx="1939121" cy="1736538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entagon 11"/>
          <p:cNvSpPr/>
          <p:nvPr/>
        </p:nvSpPr>
        <p:spPr bwMode="auto">
          <a:xfrm rot="5400000">
            <a:off x="9646693" y="2274557"/>
            <a:ext cx="1933112" cy="1628451"/>
          </a:xfrm>
          <a:prstGeom prst="homePlate">
            <a:avLst>
              <a:gd name="adj" fmla="val 53771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36776" y="2120430"/>
            <a:ext cx="1723132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SQL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Interactive</a:t>
            </a:r>
            <a:b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Queries</a:t>
            </a:r>
            <a:endParaRPr lang="en-US" sz="1600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Structured</a:t>
            </a:r>
            <a:b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  <a:endParaRPr lang="en-US" sz="1600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99331" y="5062603"/>
            <a:ext cx="1749787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defTabSz="914367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MLlib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</a:t>
            </a:r>
            <a:b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87728" y="4855545"/>
            <a:ext cx="2118785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Yarn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009519" y="4861180"/>
            <a:ext cx="2118785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Mesos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9388384" y="4855545"/>
            <a:ext cx="2015557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Standalone Scheduler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DA6CC8-CF47-4A2C-B5A7-C89B85BD5E1C}"/>
              </a:ext>
            </a:extLst>
          </p:cNvPr>
          <p:cNvSpPr txBox="1"/>
          <p:nvPr/>
        </p:nvSpPr>
        <p:spPr>
          <a:xfrm>
            <a:off x="6584689" y="2091599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MLlib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</a:t>
            </a:r>
            <a:b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169BEF-B5CD-49D3-9118-41329373C8D3}"/>
              </a:ext>
            </a:extLst>
          </p:cNvPr>
          <p:cNvSpPr txBox="1"/>
          <p:nvPr/>
        </p:nvSpPr>
        <p:spPr>
          <a:xfrm>
            <a:off x="8311242" y="2091599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</a:t>
            </a:r>
            <a:b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EF491E-BE97-4CC0-974F-2E7B1641AC6B}"/>
              </a:ext>
            </a:extLst>
          </p:cNvPr>
          <p:cNvSpPr txBox="1"/>
          <p:nvPr/>
        </p:nvSpPr>
        <p:spPr>
          <a:xfrm>
            <a:off x="10014326" y="2087048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GraphX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</a:t>
            </a:r>
            <a:b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0CA26E-CC6D-4465-8850-A80D40985754}"/>
              </a:ext>
            </a:extLst>
          </p:cNvPr>
          <p:cNvCxnSpPr>
            <a:cxnSpLocks/>
          </p:cNvCxnSpPr>
          <p:nvPr/>
        </p:nvCxnSpPr>
        <p:spPr>
          <a:xfrm>
            <a:off x="6334489" y="2120430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79B420-4FD6-4417-82C6-F6CE74C0ECE5}"/>
              </a:ext>
            </a:extLst>
          </p:cNvPr>
          <p:cNvCxnSpPr>
            <a:cxnSpLocks/>
          </p:cNvCxnSpPr>
          <p:nvPr/>
        </p:nvCxnSpPr>
        <p:spPr>
          <a:xfrm>
            <a:off x="8049561" y="2122703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D676F4-57AE-43CD-B95A-6100BDD28241}"/>
              </a:ext>
            </a:extLst>
          </p:cNvPr>
          <p:cNvCxnSpPr>
            <a:cxnSpLocks/>
          </p:cNvCxnSpPr>
          <p:nvPr/>
        </p:nvCxnSpPr>
        <p:spPr>
          <a:xfrm>
            <a:off x="9805578" y="2138623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6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5DF6-0215-4815-94F2-4C113CDE1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Azure Databricks Core ARTIFACTS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E5C7B45-068E-42BE-A21E-AC43DD6BA531}"/>
              </a:ext>
            </a:extLst>
          </p:cNvPr>
          <p:cNvGrpSpPr/>
          <p:nvPr/>
        </p:nvGrpSpPr>
        <p:grpSpPr>
          <a:xfrm>
            <a:off x="2570811" y="1469524"/>
            <a:ext cx="7491454" cy="4320807"/>
            <a:chOff x="2109634" y="1755771"/>
            <a:chExt cx="7491454" cy="432080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7D2198D-1519-4C32-A77E-B369104B776D}"/>
                </a:ext>
              </a:extLst>
            </p:cNvPr>
            <p:cNvGrpSpPr/>
            <p:nvPr/>
          </p:nvGrpSpPr>
          <p:grpSpPr>
            <a:xfrm>
              <a:off x="2109634" y="2833647"/>
              <a:ext cx="1812898" cy="1011803"/>
              <a:chOff x="2109634" y="2571254"/>
              <a:chExt cx="1812898" cy="1011803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9717505-D8F8-40AF-B905-5C59531BB3F1}"/>
                  </a:ext>
                </a:extLst>
              </p:cNvPr>
              <p:cNvSpPr/>
              <p:nvPr/>
            </p:nvSpPr>
            <p:spPr bwMode="auto">
              <a:xfrm>
                <a:off x="2109634" y="2571254"/>
                <a:ext cx="1812898" cy="1011803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Libraries</a:t>
                </a:r>
              </a:p>
            </p:txBody>
          </p:sp>
          <p:pic>
            <p:nvPicPr>
              <p:cNvPr id="10244" name="Picture 4" descr="Image result for Library Icon">
                <a:extLst>
                  <a:ext uri="{FF2B5EF4-FFF2-40B4-BE49-F238E27FC236}">
                    <a16:creationId xmlns:a16="http://schemas.microsoft.com/office/drawing/2014/main" id="{8BA9D34D-8C95-4BF8-992B-F350A7B5BC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0971" y="3039912"/>
                <a:ext cx="530224" cy="5302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59F7594-029D-4547-B451-3085892002F6}"/>
                </a:ext>
              </a:extLst>
            </p:cNvPr>
            <p:cNvGrpSpPr/>
            <p:nvPr/>
          </p:nvGrpSpPr>
          <p:grpSpPr>
            <a:xfrm>
              <a:off x="2109634" y="5041127"/>
              <a:ext cx="1812898" cy="1011803"/>
              <a:chOff x="2109634" y="4997727"/>
              <a:chExt cx="1812898" cy="1011803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64CAD61-F130-44BC-AD9C-5B566F0D93F2}"/>
                  </a:ext>
                </a:extLst>
              </p:cNvPr>
              <p:cNvSpPr/>
              <p:nvPr/>
            </p:nvSpPr>
            <p:spPr bwMode="auto">
              <a:xfrm>
                <a:off x="2109634" y="4997727"/>
                <a:ext cx="1812898" cy="1011803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Jobs</a:t>
                </a:r>
              </a:p>
            </p:txBody>
          </p:sp>
          <p:pic>
            <p:nvPicPr>
              <p:cNvPr id="10246" name="Picture 6" descr="Image result for Jobs icon">
                <a:extLst>
                  <a:ext uri="{FF2B5EF4-FFF2-40B4-BE49-F238E27FC236}">
                    <a16:creationId xmlns:a16="http://schemas.microsoft.com/office/drawing/2014/main" id="{9C0ACB7D-4C4A-4F92-9E59-B2090CC483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98810" y="5527277"/>
                <a:ext cx="434547" cy="4345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1EC156-90FC-4BE5-B1CB-0C6B92C2F381}"/>
                </a:ext>
              </a:extLst>
            </p:cNvPr>
            <p:cNvGrpSpPr/>
            <p:nvPr/>
          </p:nvGrpSpPr>
          <p:grpSpPr>
            <a:xfrm>
              <a:off x="5069775" y="1755771"/>
              <a:ext cx="1812898" cy="1011803"/>
              <a:chOff x="5112688" y="1776938"/>
              <a:chExt cx="1812898" cy="1011803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EF8356AA-389C-45BD-BAAB-72927825CB9D}"/>
                  </a:ext>
                </a:extLst>
              </p:cNvPr>
              <p:cNvSpPr/>
              <p:nvPr/>
            </p:nvSpPr>
            <p:spPr bwMode="auto">
              <a:xfrm>
                <a:off x="5112688" y="1776938"/>
                <a:ext cx="1812898" cy="1011803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Clusters</a:t>
                </a:r>
              </a:p>
            </p:txBody>
          </p:sp>
          <p:pic>
            <p:nvPicPr>
              <p:cNvPr id="10248" name="Picture 8" descr="http://www.pvhc.net/img117/vgrtpziemvqlakyhofwc.png">
                <a:extLst>
                  <a:ext uri="{FF2B5EF4-FFF2-40B4-BE49-F238E27FC236}">
                    <a16:creationId xmlns:a16="http://schemas.microsoft.com/office/drawing/2014/main" id="{CB3D61D8-56B5-4BA5-B3B3-8E2F583601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8304" y="2259777"/>
                <a:ext cx="461666" cy="4616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D23BA1-A373-49F4-8B65-628554CFDDDC}"/>
                </a:ext>
              </a:extLst>
            </p:cNvPr>
            <p:cNvGrpSpPr/>
            <p:nvPr/>
          </p:nvGrpSpPr>
          <p:grpSpPr>
            <a:xfrm>
              <a:off x="7788190" y="2833647"/>
              <a:ext cx="1812898" cy="1011803"/>
              <a:chOff x="7788190" y="2571254"/>
              <a:chExt cx="1812898" cy="1011803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F702C25-9422-48ED-83DD-A7ECCA2F39D2}"/>
                  </a:ext>
                </a:extLst>
              </p:cNvPr>
              <p:cNvSpPr/>
              <p:nvPr/>
            </p:nvSpPr>
            <p:spPr bwMode="auto">
              <a:xfrm>
                <a:off x="7788190" y="2571254"/>
                <a:ext cx="1812898" cy="1011803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Workspaces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C8FF424-274F-434B-BBDD-AC84CACF1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396740" y="3074191"/>
                <a:ext cx="595799" cy="46166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3C0D53A-3F89-40CC-AE40-03A947880CA1}"/>
                </a:ext>
              </a:extLst>
            </p:cNvPr>
            <p:cNvGrpSpPr/>
            <p:nvPr/>
          </p:nvGrpSpPr>
          <p:grpSpPr>
            <a:xfrm>
              <a:off x="7788190" y="5064775"/>
              <a:ext cx="1812898" cy="1011803"/>
              <a:chOff x="7764173" y="5054506"/>
              <a:chExt cx="1812898" cy="1011803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4BF1CA6-D5AE-44C9-98BB-E9FF9810CECD}"/>
                  </a:ext>
                </a:extLst>
              </p:cNvPr>
              <p:cNvSpPr/>
              <p:nvPr/>
            </p:nvSpPr>
            <p:spPr bwMode="auto">
              <a:xfrm>
                <a:off x="7764173" y="5054506"/>
                <a:ext cx="1812898" cy="1011803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Notebooks</a:t>
                </a:r>
              </a:p>
            </p:txBody>
          </p:sp>
          <p:pic>
            <p:nvPicPr>
              <p:cNvPr id="10252" name="Picture 12" descr="Image result for Spark Notebooks icon">
                <a:extLst>
                  <a:ext uri="{FF2B5EF4-FFF2-40B4-BE49-F238E27FC236}">
                    <a16:creationId xmlns:a16="http://schemas.microsoft.com/office/drawing/2014/main" id="{88C639F0-1054-49AE-BB60-1699EF237E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0319" y="5598210"/>
                <a:ext cx="548640" cy="292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909559C-5C04-4C16-9F10-A8829182164D}"/>
                </a:ext>
              </a:extLst>
            </p:cNvPr>
            <p:cNvCxnSpPr>
              <a:cxnSpLocks/>
              <a:stCxn id="6" idx="3"/>
              <a:endCxn id="32" idx="1"/>
            </p:cNvCxnSpPr>
            <p:nvPr/>
          </p:nvCxnSpPr>
          <p:spPr>
            <a:xfrm>
              <a:off x="3922532" y="3339549"/>
              <a:ext cx="1114451" cy="758204"/>
            </a:xfrm>
            <a:prstGeom prst="line">
              <a:avLst/>
            </a:prstGeom>
            <a:ln w="28575">
              <a:solidFill>
                <a:srgbClr val="FF9933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9472ABA-3BF7-48DC-BCE6-04F44427FA3C}"/>
                </a:ext>
              </a:extLst>
            </p:cNvPr>
            <p:cNvCxnSpPr>
              <a:cxnSpLocks/>
              <a:stCxn id="7" idx="2"/>
              <a:endCxn id="32" idx="0"/>
            </p:cNvCxnSpPr>
            <p:nvPr/>
          </p:nvCxnSpPr>
          <p:spPr>
            <a:xfrm>
              <a:off x="5976224" y="2767574"/>
              <a:ext cx="14305" cy="1168322"/>
            </a:xfrm>
            <a:prstGeom prst="line">
              <a:avLst/>
            </a:prstGeom>
            <a:ln w="28575">
              <a:solidFill>
                <a:srgbClr val="FF9933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775561-0554-4F20-B6C2-0A7A8300ABBF}"/>
                </a:ext>
              </a:extLst>
            </p:cNvPr>
            <p:cNvCxnSpPr>
              <a:cxnSpLocks/>
              <a:stCxn id="9" idx="3"/>
              <a:endCxn id="32" idx="3"/>
            </p:cNvCxnSpPr>
            <p:nvPr/>
          </p:nvCxnSpPr>
          <p:spPr>
            <a:xfrm flipV="1">
              <a:off x="3922532" y="4879270"/>
              <a:ext cx="1114451" cy="667759"/>
            </a:xfrm>
            <a:prstGeom prst="line">
              <a:avLst/>
            </a:prstGeom>
            <a:ln w="28575">
              <a:solidFill>
                <a:srgbClr val="FF9933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21201D-42F7-495F-A525-23C61744119F}"/>
                </a:ext>
              </a:extLst>
            </p:cNvPr>
            <p:cNvCxnSpPr>
              <a:cxnSpLocks/>
              <a:stCxn id="8" idx="1"/>
              <a:endCxn id="32" idx="7"/>
            </p:cNvCxnSpPr>
            <p:nvPr/>
          </p:nvCxnSpPr>
          <p:spPr>
            <a:xfrm flipH="1">
              <a:off x="6944074" y="3339549"/>
              <a:ext cx="844116" cy="758204"/>
            </a:xfrm>
            <a:prstGeom prst="line">
              <a:avLst/>
            </a:prstGeom>
            <a:ln w="28575">
              <a:solidFill>
                <a:srgbClr val="FF9933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2B2309-050B-444B-B3E3-F8960D842A4C}"/>
                </a:ext>
              </a:extLst>
            </p:cNvPr>
            <p:cNvCxnSpPr>
              <a:cxnSpLocks/>
              <a:stCxn id="10" idx="1"/>
              <a:endCxn id="32" idx="5"/>
            </p:cNvCxnSpPr>
            <p:nvPr/>
          </p:nvCxnSpPr>
          <p:spPr>
            <a:xfrm flipH="1" flipV="1">
              <a:off x="6944074" y="4879270"/>
              <a:ext cx="844116" cy="691407"/>
            </a:xfrm>
            <a:prstGeom prst="line">
              <a:avLst/>
            </a:prstGeom>
            <a:ln w="28575">
              <a:solidFill>
                <a:srgbClr val="FF9933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57BE93E-8FFB-4C69-988B-FE3A386E5BEB}"/>
                </a:ext>
              </a:extLst>
            </p:cNvPr>
            <p:cNvSpPr/>
            <p:nvPr/>
          </p:nvSpPr>
          <p:spPr bwMode="auto">
            <a:xfrm>
              <a:off x="4642012" y="3935896"/>
              <a:ext cx="2697033" cy="1105231"/>
            </a:xfrm>
            <a:prstGeom prst="ellipse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Azure Databricks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491643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General Spark Cluster Architecture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49132" y="2103066"/>
            <a:ext cx="5156248" cy="29238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52912" lvl="1" defTabSz="913770" fontAlgn="base">
              <a:spcBef>
                <a:spcPts val="588"/>
              </a:spcBef>
              <a:spcAft>
                <a:spcPts val="588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  <a:defRPr sz="2353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‘Driver’ runs the user’s ‘main’ function and executes the various parallel operations on the worker nodes.  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The results of the operations are collected by the driver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The worker nodes read and write data from/to Data Sources including HDFS.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Worker node also cache transformed data in memory as RDDs (Resilient Data Sets).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Worker nodes and the Driver Node execute as VMs in public clouds (AWS, Google and Azure).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5844B7-FF6C-472A-BFEB-762332AD1146}"/>
              </a:ext>
            </a:extLst>
          </p:cNvPr>
          <p:cNvGrpSpPr/>
          <p:nvPr/>
        </p:nvGrpSpPr>
        <p:grpSpPr>
          <a:xfrm>
            <a:off x="5655900" y="1105109"/>
            <a:ext cx="6466928" cy="5610516"/>
            <a:chOff x="199481" y="1172565"/>
            <a:chExt cx="6466928" cy="56105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7CD346-F7D0-4E49-8170-AB5A5350DBFE}"/>
                </a:ext>
              </a:extLst>
            </p:cNvPr>
            <p:cNvSpPr/>
            <p:nvPr/>
          </p:nvSpPr>
          <p:spPr bwMode="auto">
            <a:xfrm>
              <a:off x="199481" y="1172565"/>
              <a:ext cx="6466928" cy="561051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204289" y="2666733"/>
              <a:ext cx="2586477" cy="62785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867079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832603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624231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627075" y="5693561"/>
              <a:ext cx="5740906" cy="902396"/>
            </a:xfrm>
            <a:prstGeom prst="roundRect">
              <a:avLst/>
            </a:prstGeom>
            <a:solidFill>
              <a:srgbClr val="4EB1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Data Sources (HDFS, SQL, NoSQL, …)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17027" y="2791061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Cluster Manager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2020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84803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74868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289155" y="5022703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</p:cNvCxnSpPr>
            <p:nvPr/>
          </p:nvCxnSpPr>
          <p:spPr>
            <a:xfrm flipV="1">
              <a:off x="3496503" y="5022703"/>
              <a:ext cx="2047" cy="68323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5532003" y="5030624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 bwMode="auto">
            <a:xfrm>
              <a:off x="884338" y="4588768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3092710" y="4540127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127186" y="4566012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889286" y="4135591"/>
              <a:ext cx="799736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3083716" y="40814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5127186" y="40935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50635" y="4191987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20601" y="4096382"/>
              <a:ext cx="753853" cy="29486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38626" y="4180045"/>
              <a:ext cx="786752" cy="155279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08451" y="4664882"/>
              <a:ext cx="647102" cy="20351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05266" y="4626138"/>
              <a:ext cx="784521" cy="17124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50635" y="4629332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cxnSp>
          <p:nvCxnSpPr>
            <p:cNvPr id="42" name="Straight Arrow Connector 41"/>
            <p:cNvCxnSpPr>
              <a:cxnSpLocks/>
              <a:stCxn id="5" idx="2"/>
              <a:endCxn id="8" idx="0"/>
            </p:cNvCxnSpPr>
            <p:nvPr/>
          </p:nvCxnSpPr>
          <p:spPr>
            <a:xfrm flipH="1">
              <a:off x="1289156" y="3294585"/>
              <a:ext cx="2208373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cxnSpLocks/>
              <a:stCxn id="5" idx="2"/>
              <a:endCxn id="7" idx="0"/>
            </p:cNvCxnSpPr>
            <p:nvPr/>
          </p:nvCxnSpPr>
          <p:spPr>
            <a:xfrm>
              <a:off x="3497528" y="3294585"/>
              <a:ext cx="0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cxnSpLocks/>
              <a:stCxn id="5" idx="2"/>
              <a:endCxn id="6" idx="0"/>
            </p:cNvCxnSpPr>
            <p:nvPr/>
          </p:nvCxnSpPr>
          <p:spPr>
            <a:xfrm>
              <a:off x="3497528" y="3294585"/>
              <a:ext cx="2034476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 bwMode="auto">
            <a:xfrm>
              <a:off x="2221112" y="1517082"/>
              <a:ext cx="2552831" cy="7177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9" name="Straight Arrow Connector 78"/>
            <p:cNvCxnSpPr>
              <a:cxnSpLocks/>
              <a:stCxn id="72" idx="2"/>
              <a:endCxn id="5" idx="0"/>
            </p:cNvCxnSpPr>
            <p:nvPr/>
          </p:nvCxnSpPr>
          <p:spPr>
            <a:xfrm>
              <a:off x="3497528" y="2234858"/>
              <a:ext cx="0" cy="431875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2417027" y="1642217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Driver Program</a:t>
              </a:r>
              <a:br>
                <a:rPr lang="en-US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6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SparkContext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91836AC-AB46-41F8-8759-C89F4A4D1191}"/>
              </a:ext>
            </a:extLst>
          </p:cNvPr>
          <p:cNvSpPr/>
          <p:nvPr/>
        </p:nvSpPr>
        <p:spPr bwMode="auto">
          <a:xfrm>
            <a:off x="5748728" y="1105109"/>
            <a:ext cx="6294140" cy="561051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7244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17" y="266128"/>
            <a:ext cx="9859116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Azure Databricks SQL Deep Dive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5CCBFDB-18FF-40DE-8E4B-4AE91B68C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513" y="2362326"/>
            <a:ext cx="2506973" cy="262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46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2.xml><?xml version="1.0" encoding="utf-8"?>
<a:theme xmlns:a="http://schemas.openxmlformats.org/drawingml/2006/main" name="4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3.xml><?xml version="1.0" encoding="utf-8"?>
<a:theme xmlns:a="http://schemas.openxmlformats.org/drawingml/2006/main" name="1_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4.xml><?xml version="1.0" encoding="utf-8"?>
<a:theme xmlns:a="http://schemas.openxmlformats.org/drawingml/2006/main" name="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WHITE_Oct_2014.potx" id="{C564F283-C16D-4027-A632-54E31EB1987D}" vid="{27B3D32C-9224-41E9-A662-F35EEB154FFA}"/>
    </a:ext>
  </a:extLst>
</a:theme>
</file>

<file path=ppt/theme/theme5.xml><?xml version="1.0" encoding="utf-8"?>
<a:theme xmlns:a="http://schemas.openxmlformats.org/drawingml/2006/main" name="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6.xml><?xml version="1.0" encoding="utf-8"?>
<a:theme xmlns:a="http://schemas.openxmlformats.org/drawingml/2006/main" name="1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4.potx" id="{156EAFBB-8CBC-4D58-AFC9-C2E0DDA98E52}" vid="{71983A09-2881-4F47-BA0D-7DA925AEEB85}"/>
    </a:ext>
  </a:extLst>
</a:theme>
</file>

<file path=ppt/theme/theme7.xml><?xml version="1.0" encoding="utf-8"?>
<a:theme xmlns:a="http://schemas.openxmlformats.org/drawingml/2006/main" name="1_AI template">
  <a:themeElements>
    <a:clrScheme name="Windows blu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Envision_2016_Keynote_16x9_Template_033016" id="{6BB7CA33-D663-4366-BD8A-38B270669132}" vid="{152881AD-48A7-43F3-9C33-242C8A6BA4A7}"/>
    </a:ext>
  </a:extLst>
</a:theme>
</file>

<file path=ppt/theme/theme8.xml><?xml version="1.0" encoding="utf-8"?>
<a:theme xmlns:a="http://schemas.openxmlformats.org/drawingml/2006/main" name="1_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99ECF64382448D48A56095091C66B1A9" ma:contentTypeVersion="12" ma:contentTypeDescription="" ma:contentTypeScope="" ma:versionID="710804810f6bca3716d0108d9049d7e4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b3bc04a5-d503-43b1-b98c-a8cf663329d9" targetNamespace="http://schemas.microsoft.com/office/2006/metadata/properties" ma:root="true" ma:fieldsID="7fdbc14b850873ecb1d4dc1766876910" ns1:_="" ns2:_="" ns3:_="" ns4:_="">
    <xsd:import namespace="http://schemas.microsoft.com/sharepoint/v3"/>
    <xsd:import namespace="230e9df3-be65-4c73-a93b-d1236ebd677e"/>
    <xsd:import namespace="230E9DF3-BE65-4C73-A93B-D1236EBD677E"/>
    <xsd:import namespace="b3bc04a5-d503-43b1-b98c-a8cf663329d9"/>
    <xsd:element name="properties">
      <xsd:complexType>
        <xsd:sequence>
          <xsd:element name="documentManagement">
            <xsd:complexType>
              <xsd:all>
                <xsd:element ref="ns2:DocumentDescription" minOccurs="0"/>
                <xsd:element ref="ns2:Owner" minOccurs="0"/>
                <xsd:element ref="ns3:PublishDate" minOccurs="0"/>
                <xsd:element ref="ns1:PublishingPageContent" minOccurs="0"/>
                <xsd:element ref="ns2:Thumbnail1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Coowner" minOccurs="0"/>
                <xsd:element ref="ns1:RatingCount" minOccurs="0"/>
                <xsd:element ref="ns2:FolderExtensions" minOccurs="0"/>
                <xsd:element ref="ns2:ParentID1" minOccurs="0"/>
                <xsd:element ref="ns2:GenericText2" minOccurs="0"/>
                <xsd:element ref="ns2:GenericHTML1" minOccurs="0"/>
                <xsd:element ref="ns1:AverageRating" minOccurs="0"/>
                <xsd:element ref="ns2:bf80e81150e248c48aa8cffdf0021a1f" minOccurs="0"/>
                <xsd:element ref="ns2:od9986d31974458fb3007746ec0bce5f" minOccurs="0"/>
                <xsd:element ref="ns2:k21a64daf20d4502b2796a1c6b8ce6c8" minOccurs="0"/>
                <xsd:element ref="ns2:ef109fd36bcf4bcd9dd945731030600b" minOccurs="0"/>
                <xsd:element ref="ns2:hd9637eefc984b85b6097c6374e15725" minOccurs="0"/>
                <xsd:element ref="ns2:ga0c0bf70a6644469c61b3efa7025301" minOccurs="0"/>
                <xsd:element ref="ns2:i1b478372f814787abd313030b81fcb2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1:RoutingRuleDescription" minOccurs="0"/>
                <xsd:element ref="ns1:ReportOwner" minOccurs="0"/>
                <xsd:element ref="ns2:_dlc_DocIdUrl" minOccurs="0"/>
                <xsd:element ref="ns2:_dlc_DocIdPersistId" minOccurs="0"/>
                <xsd:element ref="ns2:eb54ac91059940029a3cc8a4ff5af673" minOccurs="0"/>
                <xsd:element ref="ns4:MediaServiceDateTaken" minOccurs="0"/>
                <xsd:element ref="ns4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PageContent" ma:index="8" nillable="true" ma:displayName="Page Content" ma:description="Page Content is a site column created by the Publishing feature. It is used on the Article Page Content Type as the content of the page." ma:internalName="PublishingPageContent">
      <xsd:simpleType>
        <xsd:restriction base="dms:Unknown"/>
      </xsd:simpleType>
    </xsd:element>
    <xsd:element name="PublishingExpirationDate" ma:index="13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RatingCount" ma:index="31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AverageRating" ma:index="38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outingRuleDescription" ma:index="67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  <xsd:element name="ReportOwner" ma:index="68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2" nillable="true" ma:displayName="Document Description" ma:description="Alternate description for documents that can be used for display." ma:internalName="DocumentDescription">
      <xsd:simpleType>
        <xsd:restriction base="dms:Note">
          <xsd:maxLength value="255"/>
        </xsd:restriction>
      </xsd:simpleType>
    </xsd:element>
    <xsd:element name="Owner" ma:index="3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humbnail1" ma:index="9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15" nillable="true" ma:displayName="Content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16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Coowner" ma:index="22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FolderExtensions" ma:index="34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ParentID1" ma:index="35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  <xsd:element name="GenericText2" ma:index="36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GenericHTML1" ma:index="37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bf80e81150e248c48aa8cffdf0021a1f" ma:index="39" nillable="true" ma:taxonomy="true" ma:internalName="bf80e81150e248c48aa8cffdf0021a1f" ma:taxonomyFieldName="Products" ma:displayName="SMSG Products &amp; Technologies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od9986d31974458fb3007746ec0bce5f" ma:index="40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41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43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hd9637eefc984b85b6097c6374e15725" ma:index="44" nillable="true" ma:taxonomy="true" ma:internalName="hd9637eefc984b85b6097c6374e15725" ma:taxonomyFieldName="ItemType" ma:displayName="SMSG Item Typ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ga0c0bf70a6644469c61b3efa7025301" ma:index="45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8e3d5b1f-74bf-4cd5-90f8-860d03c4e4d4}" ma:internalName="TaxCatchAll" ma:showField="CatchAllData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8e3d5b1f-74bf-4cd5-90f8-860d03c4e4d4}" ma:internalName="TaxCatchAllLabel" ma:readOnly="true" ma:showField="CatchAllDataLabel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Maximum Reach" ma:default="5;#internal users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EnterpriseDomainTags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6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7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eb54ac91059940029a3cc8a4ff5af673" ma:index="71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4" nillable="true" ma:displayName="PublishDate" ma:description="Used in Blog Posts, this date is used to specify the Blog Article Date." ma:format="DateOnly" ma:internalName="PublishDate">
      <xsd:simpleType>
        <xsd:restriction base="dms:DateTime"/>
      </xsd:simpleType>
    </xsd:element>
    <xsd:element name="ApplyWorkflowRules" ma:index="14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c04a5-d503-43b1-b98c-a8cf663329d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7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73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e385fb40-52d4-4fae-9c5b-3e8ff8a5878e" ContentTypeId="0x0101000E4CB7077FEE4FF7AE86D4A500EEC780030016C849C62B10EB41ACA8C7EEDEF40BB2" PreviousValue="false"/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An overview of the Azure Databricks announcement, customer benefits of spark, use cases, and how this experience is differentiated on Azure.</DocumentDescription>
    <od9986d31974458fb3007746ec0bce5f xmlns="230e9df3-be65-4c73-a93b-d1236ebd677e">
      <Terms xmlns="http://schemas.microsoft.com/office/infopath/2007/PartnerControls"/>
    </od9986d31974458fb3007746ec0bce5f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presentations</TermName>
          <TermId xmlns="http://schemas.microsoft.com/office/infopath/2007/PartnerControls">18e9ae94-e321-4eea-82d2-ad5b2f470f3c</TermId>
        </TermInfo>
      </Terms>
    </hd9637eefc984b85b6097c6374e15725>
    <k20e0dfa74bf4e44818db03027b0ccd8 xmlns="230e9df3-be65-4c73-a93b-d1236ebd677e">
      <Terms xmlns="http://schemas.microsoft.com/office/infopath/2007/PartnerControls"/>
    </k20e0dfa74bf4e44818db03027b0ccd8>
    <Owner xmlns="230e9df3-be65-4c73-a93b-d1236ebd677e">
      <UserInfo>
        <DisplayName>William Mendoza</DisplayName>
        <AccountId>2899</AccountId>
        <AccountType/>
      </UserInfo>
    </Owner>
    <PublishDate xmlns="230E9DF3-BE65-4C73-A93B-D1236EBD677E" xsi:nil="true"/>
    <GenericHTML1 xmlns="230e9df3-be65-4c73-a93b-d1236ebd677e" xsi:nil="true"/>
    <k21a64daf20d4502b2796a1c6b8ce6c8 xmlns="230e9df3-be65-4c73-a93b-d1236ebd677e">
      <Terms xmlns="http://schemas.microsoft.com/office/infopath/2007/PartnerControls"/>
    </k21a64daf20d4502b2796a1c6b8ce6c8>
    <l3c3ea61849e4288a8acc49bb5388e8c xmlns="230e9df3-be65-4c73-a93b-d1236ebd677e">
      <Terms xmlns="http://schemas.microsoft.com/office/infopath/2007/PartnerControls"/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Blog_x0020_Name xmlns="230e9df3-be65-4c73-a93b-d1236ebd677e" xsi:nil="true"/>
    <FolderExtensions xmlns="230e9df3-be65-4c73-a93b-d1236ebd677e" xsi:nil="true"/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Cloud and Enterprise</TermName>
          <TermId xmlns="http://schemas.microsoft.com/office/infopath/2007/PartnerControls">adc2fe87-c79a-4ded-a449-3f86b954069d</TermId>
        </TermInfo>
      </Terms>
    </eb54ac91059940029a3cc8a4ff5af673>
    <PublishingPageContent xmlns="http://schemas.microsoft.com/sharepoint/v3" xsi:nil="true"/>
    <ContentID xmlns="230e9df3-be65-4c73-a93b-d1236ebd677e" xsi:nil="true"/>
    <Coowner xmlns="230e9df3-be65-4c73-a93b-d1236ebd677e">
      <UserInfo>
        <DisplayName>i:0#.f|membership|ankohli@microsoft.com</DisplayName>
        <AccountId>629</AccountId>
        <AccountType/>
      </UserInfo>
    </Coowner>
    <ef109fd36bcf4bcd9dd945731030600b xmlns="230e9df3-be65-4c73-a93b-d1236ebd677e">
      <Terms xmlns="http://schemas.microsoft.com/office/infopath/2007/PartnerControls"/>
    </ef109fd36bcf4bcd9dd945731030600b>
    <ApplyWorkflowRules xmlns="230E9DF3-BE65-4C73-A93B-D1236EBD677E">Yes</ApplyWorkflowRules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Azure</TermName>
          <TermId xmlns="http://schemas.microsoft.com/office/infopath/2007/PartnerControls">669a3112-5edf-444b-a003-630063601f07</TermId>
        </TermInfo>
      </Terms>
    </bf80e81150e248c48aa8cffdf0021a1f>
    <ec5b2ad5c27b45fb8a00a1f27c7ce1ae xmlns="230e9df3-be65-4c73-a93b-d1236ebd677e">
      <Terms xmlns="http://schemas.microsoft.com/office/infopath/2007/PartnerControls"/>
    </ec5b2ad5c27b45fb8a00a1f27c7ce1ae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>https://microsoft.sharepoint.com/sites/Infopedia_G01KC/Media/Thumbnails/G01KC-1-33629/Spearfish%20Overview.png</Url>
      <Description>/sites/Infopedia_G01KC/Media/Thumbnails/G01KC-1-33629/Spearfish Overview.png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Advanced Analytics</TermName>
          <TermId xmlns="http://schemas.microsoft.com/office/infopath/2007/PartnerControls">a794c42d-8e46-46ec-b99e-aa6f5cde33ef</TermId>
        </TermInfo>
      </Terms>
    </i0d941ee1e744ffea7aeee9924c91cbb>
    <PublishingExpirationDate xmlns="http://schemas.microsoft.com/sharepoint/v3" xsi:nil="true"/>
    <ga0c0bf70a6644469c61b3efa7025301 xmlns="230e9df3-be65-4c73-a93b-d1236ebd677e">
      <Terms xmlns="http://schemas.microsoft.com/office/infopath/2007/PartnerControls"/>
    </ga0c0bf70a6644469c61b3efa7025301>
    <RoutingRuleDescription xmlns="http://schemas.microsoft.com/sharepoint/v3" xsi:nil="true"/>
    <i1b478372f814787abd313030b81fcb2 xmlns="230e9df3-be65-4c73-a93b-d1236ebd677e">
      <Terms xmlns="http://schemas.microsoft.com/office/infopath/2007/PartnerControls"/>
    </i1b478372f814787abd313030b81fcb2>
    <TaxKeywordTaxHTField xmlns="230e9df3-be65-4c73-a93b-d1236ebd677e">
      <Terms xmlns="http://schemas.microsoft.com/office/infopath/2007/PartnerControls"/>
    </TaxKeywordTaxHTField>
    <ReportOwner xmlns="http://schemas.microsoft.com/sharepoint/v3">
      <UserInfo>
        <DisplayName/>
        <AccountId xsi:nil="true"/>
        <AccountType/>
      </UserInfo>
    </ReportOwner>
    <b4224c12c78d42ea9b214de0badf8358 xmlns="230e9df3-be65-4c73-a93b-d1236ebd677e">
      <Terms xmlns="http://schemas.microsoft.com/office/infopath/2007/PartnerControls"/>
    </b4224c12c78d42ea9b214de0badf8358>
    <TaxCatchAll xmlns="230e9df3-be65-4c73-a93b-d1236ebd677e">
      <Value>26</Value>
      <Value>21</Value>
      <Value>1370</Value>
      <Value>16</Value>
      <Value>14</Value>
    </TaxCatchAll>
    <ParentID1 xmlns="230e9df3-be65-4c73-a93b-d1236ebd677e">G01KC-1-33626</ParentID1>
    <mb88723863e1404388ba3733387d48df xmlns="230e9df3-be65-4c73-a93b-d1236ebd677e">
      <Terms xmlns="http://schemas.microsoft.com/office/infopath/2007/PartnerControls"/>
    </mb88723863e1404388ba3733387d48df>
    <GenericText2 xmlns="230e9df3-be65-4c73-a93b-d1236ebd677e" xsi:nil="true"/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/>
    </m6c7b4717b6346e6a075a59dd47eac69>
    <_dlc_DocId xmlns="230e9df3-be65-4c73-a93b-d1236ebd677e">G01KC-99682991-33629</_dlc_DocId>
    <_dlc_DocIdUrl xmlns="230e9df3-be65-4c73-a93b-d1236ebd677e">
      <Url>https://microsoft.sharepoint.com/sites/Infopedia_G01KC/_layouts/15/DocIdRedir.aspx?ID=G01KC-99682991-33629</Url>
      <Description>G01KC-99682991-33629</Description>
    </_dlc_DocIdUrl>
  </documentManagement>
</p:properties>
</file>

<file path=customXml/itemProps1.xml><?xml version="1.0" encoding="utf-8"?>
<ds:datastoreItem xmlns:ds="http://schemas.openxmlformats.org/officeDocument/2006/customXml" ds:itemID="{F3B0E61A-8825-4E77-A6F8-669ECCB479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803B8E-667C-4CDC-A940-03828474A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b3bc04a5-d503-43b1-b98c-a8cf663329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382267-A033-46BC-B50A-3831D702C6D6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30E0BFD9-B095-4570-B069-58DDA00AEF91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DFDF5CB5-7D37-4314-855D-FE9174FEA959}">
  <ds:schemaRefs>
    <ds:schemaRef ds:uri="http://schemas.microsoft.com/office/2006/documentManagement/types"/>
    <ds:schemaRef ds:uri="230e9df3-be65-4c73-a93b-d1236ebd677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purl.org/dc/terms/"/>
    <ds:schemaRef ds:uri="b3bc04a5-d503-43b1-b98c-a8cf663329d9"/>
    <ds:schemaRef ds:uri="230E9DF3-BE65-4C73-A93B-D1236EBD677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13556</TotalTime>
  <Words>363</Words>
  <Application>Microsoft Office PowerPoint</Application>
  <PresentationFormat>Widescreen</PresentationFormat>
  <Paragraphs>126</Paragraphs>
  <Slides>10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33" baseType="lpstr">
      <vt:lpstr>MS PGothic</vt:lpstr>
      <vt:lpstr>MS PGothic</vt:lpstr>
      <vt:lpstr>Arial</vt:lpstr>
      <vt:lpstr>Arial Rounded MT Bold</vt:lpstr>
      <vt:lpstr>Calibri</vt:lpstr>
      <vt:lpstr>Consolas</vt:lpstr>
      <vt:lpstr>Segoe UI</vt:lpstr>
      <vt:lpstr>Segoe UI Light</vt:lpstr>
      <vt:lpstr>Segoe UI Semibold</vt:lpstr>
      <vt:lpstr>Segoe UI Semilight</vt:lpstr>
      <vt:lpstr>Source Sans Pro</vt:lpstr>
      <vt:lpstr>Source Sans Pro Light</vt:lpstr>
      <vt:lpstr>Source Sans Pro SemiBold</vt:lpstr>
      <vt:lpstr>Wingdings</vt:lpstr>
      <vt:lpstr>3_5-50113_Microsoft_Ready_Light_Template</vt:lpstr>
      <vt:lpstr>4_5-50113_Microsoft_Ready_Light_Template</vt:lpstr>
      <vt:lpstr>1_HEERON</vt:lpstr>
      <vt:lpstr>WHITE TEMPLATE</vt:lpstr>
      <vt:lpstr>ML</vt:lpstr>
      <vt:lpstr>1_WHITE TEMPLATE</vt:lpstr>
      <vt:lpstr>1_AI template</vt:lpstr>
      <vt:lpstr>1_ML</vt:lpstr>
      <vt:lpstr>think-cell Slide</vt:lpstr>
      <vt:lpstr>Azure Databricks SQL Deep Dive       Bryan Cafferky Data Solutions Enabler</vt:lpstr>
      <vt:lpstr>About Bryan Cafferky…</vt:lpstr>
      <vt:lpstr>PowerPoint Presentation</vt:lpstr>
      <vt:lpstr>Azure</vt:lpstr>
      <vt:lpstr>PowerPoint Presentation</vt:lpstr>
      <vt:lpstr>Apache Spark</vt:lpstr>
      <vt:lpstr>Azure Databricks Core ARTIFACTS</vt:lpstr>
      <vt:lpstr>General Spark Cluster Architecture</vt:lpstr>
      <vt:lpstr>Azure Databricks SQL Deep Dive</vt:lpstr>
      <vt:lpstr>Azure Databricks SQL Deep Dive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Databricks - An Introduction</dc:title>
  <dc:creator>Bharat Sandhu</dc:creator>
  <cp:lastModifiedBy>Bryan Cafferky</cp:lastModifiedBy>
  <cp:revision>65</cp:revision>
  <dcterms:created xsi:type="dcterms:W3CDTF">2017-10-30T23:38:41Z</dcterms:created>
  <dcterms:modified xsi:type="dcterms:W3CDTF">2018-10-11T14:59:04Z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jgc@microsoft.com</vt:lpwstr>
  </property>
  <property fmtid="{D5CDD505-2E9C-101B-9397-08002B2CF9AE}" pid="5" name="MSIP_Label_f42aa342-8706-4288-bd11-ebb85995028c_SetDate">
    <vt:lpwstr>2017-10-31T01:15:36.5542733Z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0x0101000E4CB7077FEE4FF7AE86D4A500EEC780030016C849C62B10EB41ACA8C7EEDEF40BB20099ECF64382448D48A56095091C66B1A9</vt:lpwstr>
  </property>
  <property fmtid="{D5CDD505-2E9C-101B-9397-08002B2CF9AE}" pid="11" name="of67e5d4b76f4a9db8769983fda9cec0">
    <vt:lpwstr/>
  </property>
  <property fmtid="{D5CDD505-2E9C-101B-9397-08002B2CF9AE}" pid="12" name="NewsType">
    <vt:lpwstr/>
  </property>
  <property fmtid="{D5CDD505-2E9C-101B-9397-08002B2CF9AE}" pid="13" name="TaxKeyword">
    <vt:lpwstr/>
  </property>
  <property fmtid="{D5CDD505-2E9C-101B-9397-08002B2CF9AE}" pid="14" name="_dlc_policyId">
    <vt:lpwstr/>
  </property>
  <property fmtid="{D5CDD505-2E9C-101B-9397-08002B2CF9AE}" pid="15" name="Region">
    <vt:lpwstr/>
  </property>
  <property fmtid="{D5CDD505-2E9C-101B-9397-08002B2CF9AE}" pid="16" name="Confidentiality">
    <vt:lpwstr>14;#customer ready|8986c41d-21c5-4f8f-8a12-ea4625b46858</vt:lpwstr>
  </property>
  <property fmtid="{D5CDD505-2E9C-101B-9397-08002B2CF9AE}" pid="17" name="ItemType">
    <vt:lpwstr>16;#customer presentations|18e9ae94-e321-4eea-82d2-ad5b2f470f3c</vt:lpwstr>
  </property>
  <property fmtid="{D5CDD505-2E9C-101B-9397-08002B2CF9AE}" pid="18" name="MSProducts">
    <vt:lpwstr/>
  </property>
  <property fmtid="{D5CDD505-2E9C-101B-9397-08002B2CF9AE}" pid="19" name="Industries">
    <vt:lpwstr/>
  </property>
  <property fmtid="{D5CDD505-2E9C-101B-9397-08002B2CF9AE}" pid="20" name="Competitors">
    <vt:lpwstr/>
  </property>
  <property fmtid="{D5CDD505-2E9C-101B-9397-08002B2CF9AE}" pid="21" name="SMSGDomain">
    <vt:lpwstr>21;#Cloud and Enterprise|adc2fe87-c79a-4ded-a449-3f86b954069d</vt:lpwstr>
  </property>
  <property fmtid="{D5CDD505-2E9C-101B-9397-08002B2CF9AE}" pid="22" name="ExperienceContentType">
    <vt:lpwstr/>
  </property>
  <property fmtid="{D5CDD505-2E9C-101B-9397-08002B2CF9AE}" pid="23" name="BusinessArchitecture">
    <vt:lpwstr>1370;#Advanced Analytics|a794c42d-8e46-46ec-b99e-aa6f5cde33ef</vt:lpwstr>
  </property>
  <property fmtid="{D5CDD505-2E9C-101B-9397-08002B2CF9AE}" pid="24" name="Products">
    <vt:lpwstr>26;#Azure|669a3112-5edf-444b-a003-630063601f07</vt:lpwstr>
  </property>
  <property fmtid="{D5CDD505-2E9C-101B-9397-08002B2CF9AE}" pid="25" name="j3562c58ee414e028925bc902cfc01a1">
    <vt:lpwstr/>
  </property>
  <property fmtid="{D5CDD505-2E9C-101B-9397-08002B2CF9AE}" pid="26" name="EnterpriseDomainTags">
    <vt:lpwstr/>
  </property>
  <property fmtid="{D5CDD505-2E9C-101B-9397-08002B2CF9AE}" pid="27" name="la4444b61d19467597d63190b69ac227">
    <vt:lpwstr/>
  </property>
  <property fmtid="{D5CDD505-2E9C-101B-9397-08002B2CF9AE}" pid="28" name="l6f004f21209409da86a713c0f24627d">
    <vt:lpwstr/>
  </property>
  <property fmtid="{D5CDD505-2E9C-101B-9397-08002B2CF9AE}" pid="29" name="ActivitiesAndPrograms">
    <vt:lpwstr/>
  </property>
  <property fmtid="{D5CDD505-2E9C-101B-9397-08002B2CF9AE}" pid="30" name="Segments">
    <vt:lpwstr/>
  </property>
  <property fmtid="{D5CDD505-2E9C-101B-9397-08002B2CF9AE}" pid="31" name="Partners">
    <vt:lpwstr/>
  </property>
  <property fmtid="{D5CDD505-2E9C-101B-9397-08002B2CF9AE}" pid="32" name="Topics">
    <vt:lpwstr/>
  </property>
  <property fmtid="{D5CDD505-2E9C-101B-9397-08002B2CF9AE}" pid="33" name="Groups">
    <vt:lpwstr/>
  </property>
  <property fmtid="{D5CDD505-2E9C-101B-9397-08002B2CF9AE}" pid="34" name="MSProductsTaxHTField0">
    <vt:lpwstr/>
  </property>
  <property fmtid="{D5CDD505-2E9C-101B-9397-08002B2CF9AE}" pid="35" name="Languages">
    <vt:lpwstr/>
  </property>
  <property fmtid="{D5CDD505-2E9C-101B-9397-08002B2CF9AE}" pid="36" name="e8080b0481964c759b2c36ae49591b31">
    <vt:lpwstr/>
  </property>
  <property fmtid="{D5CDD505-2E9C-101B-9397-08002B2CF9AE}" pid="37" name="TechnicalLevel">
    <vt:lpwstr/>
  </property>
  <property fmtid="{D5CDD505-2E9C-101B-9397-08002B2CF9AE}" pid="38" name="Audiences">
    <vt:lpwstr/>
  </property>
  <property fmtid="{D5CDD505-2E9C-101B-9397-08002B2CF9AE}" pid="39" name="ldac8aee9d1f469e8cd8c3f8d6a615f2">
    <vt:lpwstr/>
  </property>
  <property fmtid="{D5CDD505-2E9C-101B-9397-08002B2CF9AE}" pid="40" name="EmployeeRole">
    <vt:lpwstr/>
  </property>
  <property fmtid="{D5CDD505-2E9C-101B-9397-08002B2CF9AE}" pid="41" name="MSIP_Label_f42aa342-8706-4288-bd11-ebb85995028c_Ref">
    <vt:lpwstr>https://api.informationprotection.azure.com/api/72f988bf-86f1-41af-91ab-2d7cd011db47</vt:lpwstr>
  </property>
  <property fmtid="{D5CDD505-2E9C-101B-9397-08002B2CF9AE}" pid="42" name="NewsTopic">
    <vt:lpwstr/>
  </property>
  <property fmtid="{D5CDD505-2E9C-101B-9397-08002B2CF9AE}" pid="43" name="Roles">
    <vt:lpwstr/>
  </property>
  <property fmtid="{D5CDD505-2E9C-101B-9397-08002B2CF9AE}" pid="44" name="ItemRetentionFormula">
    <vt:lpwstr/>
  </property>
  <property fmtid="{D5CDD505-2E9C-101B-9397-08002B2CF9AE}" pid="45" name="NewsSource">
    <vt:lpwstr/>
  </property>
  <property fmtid="{D5CDD505-2E9C-101B-9397-08002B2CF9AE}" pid="46" name="SMSGTags">
    <vt:lpwstr/>
  </property>
  <property fmtid="{D5CDD505-2E9C-101B-9397-08002B2CF9AE}" pid="47" name="_dlc_DocIdItemGuid">
    <vt:lpwstr>01cf35b6-4cf1-4925-a6a9-2a08f743c4b6</vt:lpwstr>
  </property>
  <property fmtid="{D5CDD505-2E9C-101B-9397-08002B2CF9AE}" pid="48" name="MSPhysicalGeography">
    <vt:lpwstr/>
  </property>
  <property fmtid="{D5CDD505-2E9C-101B-9397-08002B2CF9AE}" pid="49" name="_docset_NoMedatataSyncRequired">
    <vt:lpwstr>False</vt:lpwstr>
  </property>
</Properties>
</file>